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p:cViewPr varScale="1">
        <p:scale>
          <a:sx n="54" d="100"/>
          <a:sy n="54" d="100"/>
        </p:scale>
        <p:origin x="270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그룹 43">
            <a:extLst>
              <a:ext uri="{FF2B5EF4-FFF2-40B4-BE49-F238E27FC236}">
                <a16:creationId xmlns:a16="http://schemas.microsoft.com/office/drawing/2014/main" id="{F165CE78-1DB5-42FC-8CBA-AD16F84E36BE}"/>
              </a:ext>
            </a:extLst>
          </p:cNvPr>
          <p:cNvGrpSpPr/>
          <p:nvPr/>
        </p:nvGrpSpPr>
        <p:grpSpPr>
          <a:xfrm>
            <a:off x="-3698" y="-3"/>
            <a:ext cx="6962011" cy="8214853"/>
            <a:chOff x="-3698" y="-3"/>
            <a:chExt cx="6962011" cy="8214853"/>
          </a:xfrm>
        </p:grpSpPr>
        <p:sp>
          <p:nvSpPr>
            <p:cNvPr id="25" name="object 25"/>
            <p:cNvSpPr/>
            <p:nvPr/>
          </p:nvSpPr>
          <p:spPr>
            <a:xfrm>
              <a:off x="-3698" y="1610000"/>
              <a:ext cx="5586349" cy="6604850"/>
            </a:xfrm>
            <a:custGeom>
              <a:avLst/>
              <a:gdLst/>
              <a:ahLst/>
              <a:cxnLst/>
              <a:rect l="l" t="t" r="r" b="b"/>
              <a:pathLst>
                <a:path w="5586349" h="6604850">
                  <a:moveTo>
                    <a:pt x="5586349" y="6136855"/>
                  </a:moveTo>
                  <a:lnTo>
                    <a:pt x="323989" y="6136855"/>
                  </a:lnTo>
                  <a:lnTo>
                    <a:pt x="323989" y="0"/>
                  </a:lnTo>
                  <a:lnTo>
                    <a:pt x="3698" y="0"/>
                  </a:lnTo>
                  <a:lnTo>
                    <a:pt x="3698" y="6597996"/>
                  </a:lnTo>
                  <a:lnTo>
                    <a:pt x="5586349" y="6597996"/>
                  </a:lnTo>
                  <a:lnTo>
                    <a:pt x="5586349" y="6136855"/>
                  </a:lnTo>
                  <a:close/>
                </a:path>
              </a:pathLst>
            </a:custGeom>
            <a:solidFill>
              <a:srgbClr val="4CC8F3"/>
            </a:solidFill>
          </p:spPr>
          <p:txBody>
            <a:bodyPr wrap="square" lIns="0" tIns="0" rIns="0" bIns="0" rtlCol="0">
              <a:noAutofit/>
            </a:bodyPr>
            <a:lstStyle/>
            <a:p>
              <a:endParaRPr/>
            </a:p>
          </p:txBody>
        </p:sp>
        <p:sp>
          <p:nvSpPr>
            <p:cNvPr id="26" name="object 26"/>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7" name="object 27"/>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28" name="object 28"/>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9" name="object 29"/>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30" name="object 30"/>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31" name="object 31"/>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32" name="object 32"/>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33" name="object 33"/>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4" name="object 34"/>
            <p:cNvSpPr/>
            <p:nvPr/>
          </p:nvSpPr>
          <p:spPr>
            <a:xfrm>
              <a:off x="3547258" y="5965734"/>
              <a:ext cx="729983" cy="185305"/>
            </a:xfrm>
            <a:custGeom>
              <a:avLst/>
              <a:gdLst/>
              <a:ahLst/>
              <a:cxnLst/>
              <a:rect l="l" t="t" r="r" b="b"/>
              <a:pathLst>
                <a:path w="729983" h="185305">
                  <a:moveTo>
                    <a:pt x="36004" y="0"/>
                  </a:moveTo>
                  <a:lnTo>
                    <a:pt x="4531" y="4469"/>
                  </a:lnTo>
                  <a:lnTo>
                    <a:pt x="0" y="35754"/>
                  </a:lnTo>
                  <a:lnTo>
                    <a:pt x="0" y="36004"/>
                  </a:lnTo>
                  <a:lnTo>
                    <a:pt x="0" y="149301"/>
                  </a:lnTo>
                  <a:lnTo>
                    <a:pt x="4469" y="180773"/>
                  </a:lnTo>
                  <a:lnTo>
                    <a:pt x="35754" y="185305"/>
                  </a:lnTo>
                  <a:lnTo>
                    <a:pt x="36004" y="185305"/>
                  </a:lnTo>
                  <a:lnTo>
                    <a:pt x="693978" y="185305"/>
                  </a:lnTo>
                  <a:lnTo>
                    <a:pt x="725451" y="180836"/>
                  </a:lnTo>
                  <a:lnTo>
                    <a:pt x="729983" y="149551"/>
                  </a:lnTo>
                  <a:lnTo>
                    <a:pt x="729983" y="149301"/>
                  </a:lnTo>
                  <a:lnTo>
                    <a:pt x="729983" y="36004"/>
                  </a:lnTo>
                  <a:lnTo>
                    <a:pt x="725513" y="4531"/>
                  </a:lnTo>
                  <a:lnTo>
                    <a:pt x="694228" y="0"/>
                  </a:lnTo>
                  <a:lnTo>
                    <a:pt x="693978" y="0"/>
                  </a:lnTo>
                  <a:lnTo>
                    <a:pt x="36004" y="0"/>
                  </a:lnTo>
                  <a:close/>
                </a:path>
              </a:pathLst>
            </a:custGeom>
            <a:ln w="9525">
              <a:solidFill>
                <a:srgbClr val="00AFEE"/>
              </a:solidFill>
            </a:ln>
          </p:spPr>
          <p:txBody>
            <a:bodyPr wrap="square" lIns="0" tIns="0" rIns="0" bIns="0" rtlCol="0">
              <a:noAutofit/>
            </a:bodyPr>
            <a:lstStyle/>
            <a:p>
              <a:endParaRPr/>
            </a:p>
          </p:txBody>
        </p:sp>
        <p:sp>
          <p:nvSpPr>
            <p:cNvPr id="35" name="object 35"/>
            <p:cNvSpPr/>
            <p:nvPr/>
          </p:nvSpPr>
          <p:spPr>
            <a:xfrm>
              <a:off x="1505757" y="7210358"/>
              <a:ext cx="571677" cy="185305"/>
            </a:xfrm>
            <a:custGeom>
              <a:avLst/>
              <a:gdLst/>
              <a:ahLst/>
              <a:cxnLst/>
              <a:rect l="l" t="t" r="r" b="b"/>
              <a:pathLst>
                <a:path w="571677" h="185305">
                  <a:moveTo>
                    <a:pt x="36004" y="0"/>
                  </a:moveTo>
                  <a:lnTo>
                    <a:pt x="15224" y="558"/>
                  </a:lnTo>
                  <a:lnTo>
                    <a:pt x="574" y="15083"/>
                  </a:lnTo>
                  <a:lnTo>
                    <a:pt x="0" y="35754"/>
                  </a:lnTo>
                  <a:lnTo>
                    <a:pt x="0" y="36004"/>
                  </a:lnTo>
                  <a:lnTo>
                    <a:pt x="0" y="149301"/>
                  </a:lnTo>
                  <a:lnTo>
                    <a:pt x="558" y="170081"/>
                  </a:lnTo>
                  <a:lnTo>
                    <a:pt x="15083" y="184731"/>
                  </a:lnTo>
                  <a:lnTo>
                    <a:pt x="35754" y="185305"/>
                  </a:lnTo>
                  <a:lnTo>
                    <a:pt x="36004" y="185305"/>
                  </a:lnTo>
                  <a:lnTo>
                    <a:pt x="535673" y="185305"/>
                  </a:lnTo>
                  <a:lnTo>
                    <a:pt x="556453" y="184747"/>
                  </a:lnTo>
                  <a:lnTo>
                    <a:pt x="571103" y="170221"/>
                  </a:lnTo>
                  <a:lnTo>
                    <a:pt x="571677" y="149551"/>
                  </a:lnTo>
                  <a:lnTo>
                    <a:pt x="571677" y="149301"/>
                  </a:lnTo>
                  <a:lnTo>
                    <a:pt x="571677" y="36004"/>
                  </a:lnTo>
                  <a:lnTo>
                    <a:pt x="571119" y="15224"/>
                  </a:lnTo>
                  <a:lnTo>
                    <a:pt x="556593" y="574"/>
                  </a:lnTo>
                  <a:lnTo>
                    <a:pt x="535923" y="0"/>
                  </a:lnTo>
                  <a:lnTo>
                    <a:pt x="535673" y="0"/>
                  </a:lnTo>
                  <a:lnTo>
                    <a:pt x="36004" y="0"/>
                  </a:lnTo>
                  <a:close/>
                </a:path>
              </a:pathLst>
            </a:custGeom>
            <a:ln w="9525">
              <a:solidFill>
                <a:srgbClr val="00AFEE"/>
              </a:solidFill>
            </a:ln>
          </p:spPr>
          <p:txBody>
            <a:bodyPr wrap="square" lIns="0" tIns="0" rIns="0" bIns="0" rtlCol="0">
              <a:noAutofit/>
            </a:bodyPr>
            <a:lstStyle/>
            <a:p>
              <a:endParaRPr/>
            </a:p>
          </p:txBody>
        </p:sp>
        <p:sp>
          <p:nvSpPr>
            <p:cNvPr id="36" name="object 36"/>
            <p:cNvSpPr/>
            <p:nvPr/>
          </p:nvSpPr>
          <p:spPr>
            <a:xfrm>
              <a:off x="4477557" y="7210358"/>
              <a:ext cx="508876" cy="185305"/>
            </a:xfrm>
            <a:custGeom>
              <a:avLst/>
              <a:gdLst/>
              <a:ahLst/>
              <a:cxnLst/>
              <a:rect l="l" t="t" r="r" b="b"/>
              <a:pathLst>
                <a:path w="508876" h="185305">
                  <a:moveTo>
                    <a:pt x="36004" y="0"/>
                  </a:moveTo>
                  <a:lnTo>
                    <a:pt x="15224" y="558"/>
                  </a:lnTo>
                  <a:lnTo>
                    <a:pt x="574" y="15083"/>
                  </a:lnTo>
                  <a:lnTo>
                    <a:pt x="0" y="35754"/>
                  </a:lnTo>
                  <a:lnTo>
                    <a:pt x="0" y="36004"/>
                  </a:lnTo>
                  <a:lnTo>
                    <a:pt x="0" y="149301"/>
                  </a:lnTo>
                  <a:lnTo>
                    <a:pt x="558" y="170081"/>
                  </a:lnTo>
                  <a:lnTo>
                    <a:pt x="15083" y="184731"/>
                  </a:lnTo>
                  <a:lnTo>
                    <a:pt x="35754" y="185305"/>
                  </a:lnTo>
                  <a:lnTo>
                    <a:pt x="36004" y="185305"/>
                  </a:lnTo>
                  <a:lnTo>
                    <a:pt x="472884" y="185305"/>
                  </a:lnTo>
                  <a:lnTo>
                    <a:pt x="493659" y="184746"/>
                  </a:lnTo>
                  <a:lnTo>
                    <a:pt x="508303" y="170213"/>
                  </a:lnTo>
                  <a:lnTo>
                    <a:pt x="508876" y="149532"/>
                  </a:lnTo>
                  <a:lnTo>
                    <a:pt x="508876" y="149301"/>
                  </a:lnTo>
                  <a:lnTo>
                    <a:pt x="508876" y="36004"/>
                  </a:lnTo>
                  <a:lnTo>
                    <a:pt x="508317" y="15221"/>
                  </a:lnTo>
                  <a:lnTo>
                    <a:pt x="493789" y="573"/>
                  </a:lnTo>
                  <a:lnTo>
                    <a:pt x="473115" y="0"/>
                  </a:lnTo>
                  <a:lnTo>
                    <a:pt x="472884" y="0"/>
                  </a:lnTo>
                  <a:lnTo>
                    <a:pt x="36004" y="0"/>
                  </a:lnTo>
                  <a:close/>
                </a:path>
              </a:pathLst>
            </a:custGeom>
            <a:ln w="9525">
              <a:solidFill>
                <a:srgbClr val="00AFEE"/>
              </a:solidFill>
            </a:ln>
          </p:spPr>
          <p:txBody>
            <a:bodyPr wrap="square" lIns="0" tIns="0" rIns="0" bIns="0" rtlCol="0">
              <a:noAutofit/>
            </a:bodyPr>
            <a:lstStyle/>
            <a:p>
              <a:endParaRPr/>
            </a:p>
          </p:txBody>
        </p:sp>
        <p:sp>
          <p:nvSpPr>
            <p:cNvPr id="37" name="object 37"/>
            <p:cNvSpPr/>
            <p:nvPr/>
          </p:nvSpPr>
          <p:spPr>
            <a:xfrm>
              <a:off x="1387158" y="6681759"/>
              <a:ext cx="2617876" cy="185305"/>
            </a:xfrm>
            <a:custGeom>
              <a:avLst/>
              <a:gdLst/>
              <a:ahLst/>
              <a:cxnLst/>
              <a:rect l="l" t="t" r="r" b="b"/>
              <a:pathLst>
                <a:path w="2617876" h="185305">
                  <a:moveTo>
                    <a:pt x="36004" y="0"/>
                  </a:moveTo>
                  <a:lnTo>
                    <a:pt x="574" y="15083"/>
                  </a:lnTo>
                  <a:lnTo>
                    <a:pt x="0" y="36004"/>
                  </a:lnTo>
                  <a:lnTo>
                    <a:pt x="0" y="149301"/>
                  </a:lnTo>
                  <a:lnTo>
                    <a:pt x="15083" y="184731"/>
                  </a:lnTo>
                  <a:lnTo>
                    <a:pt x="36004" y="185305"/>
                  </a:lnTo>
                  <a:lnTo>
                    <a:pt x="2581884" y="185305"/>
                  </a:lnTo>
                  <a:lnTo>
                    <a:pt x="2617303" y="170213"/>
                  </a:lnTo>
                  <a:lnTo>
                    <a:pt x="2617876" y="149301"/>
                  </a:lnTo>
                  <a:lnTo>
                    <a:pt x="2617876" y="36004"/>
                  </a:lnTo>
                  <a:lnTo>
                    <a:pt x="2602789" y="573"/>
                  </a:lnTo>
                  <a:lnTo>
                    <a:pt x="2581884" y="0"/>
                  </a:lnTo>
                  <a:lnTo>
                    <a:pt x="36004" y="0"/>
                  </a:lnTo>
                  <a:close/>
                </a:path>
              </a:pathLst>
            </a:custGeom>
            <a:ln w="9525">
              <a:solidFill>
                <a:srgbClr val="00AFEE"/>
              </a:solidFill>
            </a:ln>
          </p:spPr>
          <p:txBody>
            <a:bodyPr wrap="square" lIns="0" tIns="0" rIns="0" bIns="0" rtlCol="0">
              <a:noAutofit/>
            </a:bodyPr>
            <a:lstStyle/>
            <a:p>
              <a:endParaRPr/>
            </a:p>
          </p:txBody>
        </p:sp>
        <p:sp>
          <p:nvSpPr>
            <p:cNvPr id="38" name="object 38"/>
            <p:cNvSpPr/>
            <p:nvPr/>
          </p:nvSpPr>
          <p:spPr>
            <a:xfrm>
              <a:off x="867200" y="2456980"/>
              <a:ext cx="3821695" cy="2819160"/>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4203496" y="-3"/>
              <a:ext cx="1376489" cy="1440002"/>
            </a:xfrm>
            <a:custGeom>
              <a:avLst/>
              <a:gdLst/>
              <a:ahLst/>
              <a:cxnLst/>
              <a:rect l="l" t="t" r="r" b="b"/>
              <a:pathLst>
                <a:path w="1376489" h="1440002">
                  <a:moveTo>
                    <a:pt x="1376489" y="3"/>
                  </a:moveTo>
                  <a:lnTo>
                    <a:pt x="963542" y="3"/>
                  </a:lnTo>
                  <a:lnTo>
                    <a:pt x="0" y="12"/>
                  </a:lnTo>
                  <a:lnTo>
                    <a:pt x="0" y="324002"/>
                  </a:lnTo>
                  <a:lnTo>
                    <a:pt x="1115999" y="324002"/>
                  </a:lnTo>
                  <a:lnTo>
                    <a:pt x="1115999" y="1440002"/>
                  </a:lnTo>
                  <a:lnTo>
                    <a:pt x="1376489" y="1440002"/>
                  </a:lnTo>
                  <a:lnTo>
                    <a:pt x="1376489" y="3"/>
                  </a:lnTo>
                  <a:close/>
                </a:path>
              </a:pathLst>
            </a:custGeom>
            <a:solidFill>
              <a:srgbClr val="ACE0F8"/>
            </a:solidFill>
          </p:spPr>
          <p:txBody>
            <a:bodyPr wrap="square" lIns="0" tIns="0" rIns="0" bIns="0" rtlCol="0">
              <a:noAutofit/>
            </a:bodyPr>
            <a:lstStyle/>
            <a:p>
              <a:endParaRPr/>
            </a:p>
          </p:txBody>
        </p:sp>
        <p:sp>
          <p:nvSpPr>
            <p:cNvPr id="24" name="object 24"/>
            <p:cNvSpPr/>
            <p:nvPr/>
          </p:nvSpPr>
          <p:spPr>
            <a:xfrm>
              <a:off x="5581799" y="-3"/>
              <a:ext cx="1376514" cy="1440002"/>
            </a:xfrm>
            <a:custGeom>
              <a:avLst/>
              <a:gdLst/>
              <a:ahLst/>
              <a:cxnLst/>
              <a:rect l="l" t="t" r="r" b="b"/>
              <a:pathLst>
                <a:path w="1376514" h="1440002">
                  <a:moveTo>
                    <a:pt x="106199" y="3"/>
                  </a:moveTo>
                  <a:lnTo>
                    <a:pt x="17" y="3"/>
                  </a:lnTo>
                  <a:lnTo>
                    <a:pt x="25" y="1440002"/>
                  </a:lnTo>
                  <a:lnTo>
                    <a:pt x="106199" y="1440002"/>
                  </a:lnTo>
                  <a:lnTo>
                    <a:pt x="106199" y="3"/>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20" name="object 20"/>
            <p:cNvSpPr txBox="1"/>
            <p:nvPr/>
          </p:nvSpPr>
          <p:spPr>
            <a:xfrm>
              <a:off x="1276098" y="371581"/>
              <a:ext cx="1263901" cy="182864"/>
            </a:xfrm>
            <a:prstGeom prst="rect">
              <a:avLst/>
            </a:prstGeom>
          </p:spPr>
          <p:txBody>
            <a:bodyPr wrap="square" lIns="0" tIns="7239" rIns="0" bIns="0" rtlCol="0">
              <a:noAutofit/>
            </a:bodyPr>
            <a:lstStyle/>
            <a:p>
              <a:pPr marL="12700">
                <a:lnSpc>
                  <a:spcPts val="1140"/>
                </a:lnSpc>
              </a:pPr>
              <a:r>
                <a:rPr lang="es-ES" sz="1000" dirty="0">
                  <a:solidFill>
                    <a:srgbClr val="00AFEE"/>
                  </a:solidFill>
                  <a:latin typeface="Malgun Gothic"/>
                  <a:cs typeface="Malgun Gothic"/>
                </a:rPr>
                <a:t>Jesús vino al mundo</a:t>
              </a:r>
              <a:endParaRPr sz="1000" dirty="0">
                <a:latin typeface="Malgun Gothic"/>
                <a:cs typeface="Malgun Gothic"/>
              </a:endParaRPr>
            </a:p>
          </p:txBody>
        </p:sp>
        <p:sp>
          <p:nvSpPr>
            <p:cNvPr id="19" name="object 19"/>
            <p:cNvSpPr txBox="1"/>
            <p:nvPr/>
          </p:nvSpPr>
          <p:spPr>
            <a:xfrm>
              <a:off x="1250698" y="668719"/>
              <a:ext cx="2584701" cy="690369"/>
            </a:xfrm>
            <a:prstGeom prst="rect">
              <a:avLst/>
            </a:prstGeom>
          </p:spPr>
          <p:txBody>
            <a:bodyPr wrap="square" lIns="0" tIns="15843" rIns="0" bIns="0" rtlCol="0">
              <a:noAutofit/>
            </a:bodyPr>
            <a:lstStyle/>
            <a:p>
              <a:pPr marL="12700">
                <a:lnSpc>
                  <a:spcPts val="2495"/>
                </a:lnSpc>
              </a:pPr>
              <a:r>
                <a:rPr lang="es-ES" sz="2400" dirty="0">
                  <a:solidFill>
                    <a:srgbClr val="363435"/>
                  </a:solidFill>
                  <a:latin typeface="Times New Roman" panose="02020603050405020304" pitchFamily="18" charset="0"/>
                  <a:cs typeface="Times New Roman" panose="02020603050405020304" pitchFamily="18" charset="0"/>
                </a:rPr>
                <a:t>Jesús vino a la tierra</a:t>
              </a:r>
              <a:endParaRPr sz="2400" dirty="0">
                <a:latin typeface="Times New Roman" panose="02020603050405020304" pitchFamily="18" charset="0"/>
                <a:cs typeface="Times New Roman" panose="02020603050405020304" pitchFamily="18" charset="0"/>
              </a:endParaRPr>
            </a:p>
            <a:p>
              <a:pPr marL="25400" marR="46100">
                <a:lnSpc>
                  <a:spcPct val="143312"/>
                </a:lnSpc>
                <a:spcBef>
                  <a:spcPts val="125"/>
                </a:spcBef>
              </a:pPr>
              <a:r>
                <a:rPr lang="es-ES" sz="900" dirty="0">
                  <a:solidFill>
                    <a:srgbClr val="363435"/>
                  </a:solidFill>
                  <a:latin typeface="Malgun Gothic"/>
                  <a:cs typeface="Malgun Gothic"/>
                </a:rPr>
                <a:t>Mt</a:t>
              </a:r>
              <a:r>
                <a:rPr sz="900" dirty="0">
                  <a:solidFill>
                    <a:srgbClr val="363435"/>
                  </a:solidFill>
                  <a:latin typeface="Malgun Gothic"/>
                  <a:cs typeface="Malgun Gothic"/>
                </a:rPr>
                <a:t> 1:18~2:12, </a:t>
              </a:r>
              <a:r>
                <a:rPr lang="es-ES" sz="900" dirty="0">
                  <a:solidFill>
                    <a:srgbClr val="363435"/>
                  </a:solidFill>
                  <a:latin typeface="Malgun Gothic"/>
                  <a:cs typeface="Malgun Gothic"/>
                </a:rPr>
                <a:t>Lc</a:t>
              </a:r>
              <a:r>
                <a:rPr sz="900" dirty="0">
                  <a:solidFill>
                    <a:srgbClr val="363435"/>
                  </a:solidFill>
                  <a:latin typeface="Malgun Gothic"/>
                  <a:cs typeface="Malgun Gothic"/>
                </a:rPr>
                <a:t> 2:1~21</a:t>
              </a:r>
              <a:endParaRPr sz="900" dirty="0">
                <a:latin typeface="Malgun Gothic"/>
                <a:cs typeface="Malgun Gothic"/>
              </a:endParaRPr>
            </a:p>
            <a:p>
              <a:pPr marL="25400" marR="46100">
                <a:lnSpc>
                  <a:spcPts val="1080"/>
                </a:lnSpc>
                <a:spcBef>
                  <a:spcPts val="54"/>
                </a:spcBef>
              </a:pPr>
              <a:r>
                <a:rPr lang="es-ES" sz="900" dirty="0">
                  <a:solidFill>
                    <a:srgbClr val="363435"/>
                  </a:solidFill>
                  <a:latin typeface="Malgun Gothic"/>
                  <a:cs typeface="Malgun Gothic"/>
                </a:rPr>
                <a:t>Himnario 67</a:t>
              </a:r>
              <a:r>
                <a:rPr sz="900" dirty="0">
                  <a:solidFill>
                    <a:srgbClr val="363435"/>
                  </a:solidFill>
                  <a:latin typeface="Malgun Gothic"/>
                  <a:cs typeface="Malgun Gothic"/>
                </a:rPr>
                <a:t> (</a:t>
              </a:r>
              <a:r>
                <a:rPr lang="es-ES" sz="900" dirty="0">
                  <a:solidFill>
                    <a:srgbClr val="363435"/>
                  </a:solidFill>
                  <a:latin typeface="Malgun Gothic"/>
                  <a:cs typeface="Malgun Gothic"/>
                </a:rPr>
                <a:t>¡Al mundo paz, nació Jesús!</a:t>
              </a:r>
              <a:r>
                <a:rPr sz="900" dirty="0">
                  <a:solidFill>
                    <a:srgbClr val="363435"/>
                  </a:solidFill>
                  <a:latin typeface="Malgun Gothic"/>
                  <a:cs typeface="Malgun Gothic"/>
                </a:rPr>
                <a:t>)</a:t>
              </a:r>
              <a:endParaRPr sz="900" dirty="0">
                <a:latin typeface="Malgun Gothic"/>
                <a:cs typeface="Malgun Gothic"/>
              </a:endParaRPr>
            </a:p>
          </p:txBody>
        </p:sp>
        <p:sp>
          <p:nvSpPr>
            <p:cNvPr id="17" name="object 17"/>
            <p:cNvSpPr txBox="1"/>
            <p:nvPr/>
          </p:nvSpPr>
          <p:spPr>
            <a:xfrm>
              <a:off x="1394159" y="1774860"/>
              <a:ext cx="3557262" cy="155727"/>
            </a:xfrm>
            <a:prstGeom prst="rect">
              <a:avLst/>
            </a:prstGeom>
          </p:spPr>
          <p:txBody>
            <a:bodyPr wrap="square" lIns="0" tIns="6635" rIns="0" bIns="0" rtlCol="0">
              <a:noAutofit/>
            </a:bodyPr>
            <a:lstStyle/>
            <a:p>
              <a:r>
                <a:rPr sz="900" dirty="0">
                  <a:solidFill>
                    <a:srgbClr val="363435"/>
                  </a:solidFill>
                  <a:latin typeface="Malgun Gothic"/>
                  <a:cs typeface="Malgun Gothic"/>
                </a:rPr>
                <a:t>1. </a:t>
              </a:r>
              <a:r>
                <a:rPr lang="es-ES" sz="900" dirty="0">
                  <a:solidFill>
                    <a:srgbClr val="363435"/>
                  </a:solidFill>
                  <a:latin typeface="Malgun Gothic"/>
                  <a:cs typeface="Malgun Gothic"/>
                </a:rPr>
                <a:t>Saber que Jesús vino a la tierra según el Antiguo Testamento.</a:t>
              </a:r>
              <a:endParaRPr sz="900" dirty="0">
                <a:latin typeface="Malgun Gothic"/>
                <a:cs typeface="Malgun Gothic"/>
              </a:endParaRPr>
            </a:p>
          </p:txBody>
        </p:sp>
        <p:sp>
          <p:nvSpPr>
            <p:cNvPr id="14" name="object 14"/>
            <p:cNvSpPr txBox="1"/>
            <p:nvPr/>
          </p:nvSpPr>
          <p:spPr>
            <a:xfrm>
              <a:off x="1394159" y="2028836"/>
              <a:ext cx="3557262" cy="258144"/>
            </a:xfrm>
            <a:prstGeom prst="rect">
              <a:avLst/>
            </a:prstGeom>
          </p:spPr>
          <p:txBody>
            <a:bodyPr wrap="square" lIns="0" tIns="6635" rIns="0" bIns="0" rtlCol="0">
              <a:noAutofit/>
            </a:bodyPr>
            <a:lstStyle/>
            <a:p>
              <a:r>
                <a:rPr sz="900" dirty="0">
                  <a:solidFill>
                    <a:srgbClr val="363435"/>
                  </a:solidFill>
                  <a:latin typeface="Malgun Gothic"/>
                  <a:cs typeface="Malgun Gothic"/>
                </a:rPr>
                <a:t>2. </a:t>
              </a:r>
              <a:r>
                <a:rPr lang="es-ES" sz="900" dirty="0">
                  <a:solidFill>
                    <a:srgbClr val="363435"/>
                  </a:solidFill>
                  <a:latin typeface="Malgun Gothic"/>
                  <a:cs typeface="Malgun Gothic"/>
                </a:rPr>
                <a:t>Saber y agradecer a Jesús porque dejó el trono del cielo por mí y vino a la tierra.</a:t>
              </a:r>
              <a:endParaRPr sz="900" dirty="0">
                <a:latin typeface="Malgun Gothic"/>
                <a:cs typeface="Malgun Gothic"/>
              </a:endParaRPr>
            </a:p>
          </p:txBody>
        </p:sp>
        <p:sp>
          <p:nvSpPr>
            <p:cNvPr id="13" name="object 13"/>
            <p:cNvSpPr txBox="1"/>
            <p:nvPr/>
          </p:nvSpPr>
          <p:spPr>
            <a:xfrm>
              <a:off x="554300" y="5584261"/>
              <a:ext cx="4517453" cy="342900"/>
            </a:xfrm>
            <a:prstGeom prst="rect">
              <a:avLst/>
            </a:prstGeom>
          </p:spPr>
          <p:txBody>
            <a:bodyPr wrap="square" lIns="0" tIns="7302" rIns="0" bIns="0" rtlCol="0">
              <a:noAutofit/>
            </a:bodyPr>
            <a:lstStyle/>
            <a:p>
              <a:pPr marL="12700">
                <a:lnSpc>
                  <a:spcPts val="1150"/>
                </a:lnSpc>
              </a:pPr>
              <a:r>
                <a:rPr sz="1000" spc="-47" dirty="0">
                  <a:solidFill>
                    <a:srgbClr val="00AFEE"/>
                  </a:solidFill>
                  <a:latin typeface="Malgun Gothic"/>
                  <a:cs typeface="Malgun Gothic"/>
                </a:rPr>
                <a:t>이 일을 생각할 때에 주의 사자가 현몽하여 가로되 다윗의 자손 요셉아 네 아내 마리</a:t>
              </a:r>
              <a:endParaRPr sz="1000">
                <a:latin typeface="Malgun Gothic"/>
                <a:cs typeface="Malgun Gothic"/>
              </a:endParaRPr>
            </a:p>
            <a:p>
              <a:pPr marL="12700" marR="12">
                <a:lnSpc>
                  <a:spcPts val="1500"/>
                </a:lnSpc>
                <a:spcBef>
                  <a:spcPts val="17"/>
                </a:spcBef>
              </a:pPr>
              <a:r>
                <a:rPr sz="1000" spc="-59" dirty="0">
                  <a:solidFill>
                    <a:srgbClr val="00AFEE"/>
                  </a:solidFill>
                  <a:latin typeface="Malgun Gothic"/>
                  <a:cs typeface="Malgun Gothic"/>
                </a:rPr>
                <a:t>아 데려오기를 무서워 말라 저에게 잉태된 자는 성령으로 된 것이라 아들을 낳으리니</a:t>
              </a:r>
              <a:endParaRPr sz="1000">
                <a:latin typeface="Malgun Gothic"/>
                <a:cs typeface="Malgun Gothic"/>
              </a:endParaRPr>
            </a:p>
          </p:txBody>
        </p:sp>
        <p:sp>
          <p:nvSpPr>
            <p:cNvPr id="12" name="object 12"/>
            <p:cNvSpPr txBox="1"/>
            <p:nvPr/>
          </p:nvSpPr>
          <p:spPr>
            <a:xfrm>
              <a:off x="554300" y="5965261"/>
              <a:ext cx="2970530" cy="342900"/>
            </a:xfrm>
            <a:prstGeom prst="rect">
              <a:avLst/>
            </a:prstGeom>
          </p:spPr>
          <p:txBody>
            <a:bodyPr wrap="square" lIns="0" tIns="7302" rIns="0" bIns="0" rtlCol="0">
              <a:noAutofit/>
            </a:bodyPr>
            <a:lstStyle/>
            <a:p>
              <a:pPr marL="12700">
                <a:lnSpc>
                  <a:spcPts val="1150"/>
                </a:lnSpc>
              </a:pPr>
              <a:r>
                <a:rPr sz="1000" spc="-51" dirty="0">
                  <a:solidFill>
                    <a:srgbClr val="00AFEE"/>
                  </a:solidFill>
                  <a:latin typeface="Malgun Gothic"/>
                  <a:cs typeface="Malgun Gothic"/>
                </a:rPr>
                <a:t>이름을 예수라 하라 이는 그가 자기 백성을 저희 죄에서</a:t>
              </a:r>
              <a:endParaRPr sz="1000">
                <a:latin typeface="Malgun Gothic"/>
                <a:cs typeface="Malgun Gothic"/>
              </a:endParaRPr>
            </a:p>
            <a:p>
              <a:pPr marL="12700" marR="19050">
                <a:lnSpc>
                  <a:spcPts val="1500"/>
                </a:lnSpc>
                <a:spcBef>
                  <a:spcPts val="17"/>
                </a:spcBef>
              </a:pPr>
              <a:r>
                <a:rPr sz="1000" spc="17" dirty="0">
                  <a:solidFill>
                    <a:srgbClr val="00AFEE"/>
                  </a:solidFill>
                  <a:latin typeface="Malgun Gothic"/>
                  <a:cs typeface="Malgun Gothic"/>
                </a:rPr>
                <a:t>라 (마 1:20~21)</a:t>
              </a:r>
              <a:endParaRPr sz="1000">
                <a:latin typeface="Malgun Gothic"/>
                <a:cs typeface="Malgun Gothic"/>
              </a:endParaRPr>
            </a:p>
          </p:txBody>
        </p:sp>
        <p:sp>
          <p:nvSpPr>
            <p:cNvPr id="11" name="object 11"/>
            <p:cNvSpPr txBox="1"/>
            <p:nvPr/>
          </p:nvSpPr>
          <p:spPr>
            <a:xfrm>
              <a:off x="4280480" y="5965261"/>
              <a:ext cx="789939" cy="152400"/>
            </a:xfrm>
            <a:prstGeom prst="rect">
              <a:avLst/>
            </a:prstGeom>
          </p:spPr>
          <p:txBody>
            <a:bodyPr wrap="square" lIns="0" tIns="7302" rIns="0" bIns="0" rtlCol="0">
              <a:noAutofit/>
            </a:bodyPr>
            <a:lstStyle/>
            <a:p>
              <a:pPr marL="12700">
                <a:lnSpc>
                  <a:spcPts val="1150"/>
                </a:lnSpc>
              </a:pPr>
              <a:r>
                <a:rPr sz="1000" spc="-45" dirty="0">
                  <a:solidFill>
                    <a:srgbClr val="00AFEE"/>
                  </a:solidFill>
                  <a:latin typeface="Malgun Gothic"/>
                  <a:cs typeface="Malgun Gothic"/>
                </a:rPr>
                <a:t>이심이라 하니</a:t>
              </a:r>
              <a:endParaRPr sz="1000" dirty="0">
                <a:latin typeface="Malgun Gothic"/>
                <a:cs typeface="Malgun Gothic"/>
              </a:endParaRPr>
            </a:p>
          </p:txBody>
        </p:sp>
        <p:sp>
          <p:nvSpPr>
            <p:cNvPr id="10" name="object 10"/>
            <p:cNvSpPr txBox="1"/>
            <p:nvPr/>
          </p:nvSpPr>
          <p:spPr>
            <a:xfrm>
              <a:off x="554300" y="6498661"/>
              <a:ext cx="4517453" cy="152399"/>
            </a:xfrm>
            <a:prstGeom prst="rect">
              <a:avLst/>
            </a:prstGeom>
          </p:spPr>
          <p:txBody>
            <a:bodyPr wrap="square" lIns="0" tIns="7302" rIns="0" bIns="0" rtlCol="0">
              <a:noAutofit/>
            </a:bodyPr>
            <a:lstStyle/>
            <a:p>
              <a:pPr marL="12700">
                <a:lnSpc>
                  <a:spcPts val="1150"/>
                </a:lnSpc>
              </a:pPr>
              <a:r>
                <a:rPr sz="1000" spc="-52" dirty="0">
                  <a:solidFill>
                    <a:srgbClr val="00AFEE"/>
                  </a:solidFill>
                  <a:latin typeface="Malgun Gothic"/>
                  <a:cs typeface="Malgun Gothic"/>
                </a:rPr>
                <a:t>보라 처녀가 잉태하여 아들을 낳을 것이요 그 이름은 임마누엘이라 하리라 하셨으니</a:t>
              </a:r>
              <a:endParaRPr sz="1000">
                <a:latin typeface="Malgun Gothic"/>
                <a:cs typeface="Malgun Gothic"/>
              </a:endParaRPr>
            </a:p>
          </p:txBody>
        </p:sp>
        <p:sp>
          <p:nvSpPr>
            <p:cNvPr id="9" name="object 9"/>
            <p:cNvSpPr txBox="1"/>
            <p:nvPr/>
          </p:nvSpPr>
          <p:spPr>
            <a:xfrm>
              <a:off x="554300" y="6689161"/>
              <a:ext cx="789940" cy="152400"/>
            </a:xfrm>
            <a:prstGeom prst="rect">
              <a:avLst/>
            </a:prstGeom>
          </p:spPr>
          <p:txBody>
            <a:bodyPr wrap="square" lIns="0" tIns="7302" rIns="0" bIns="0" rtlCol="0">
              <a:noAutofit/>
            </a:bodyPr>
            <a:lstStyle/>
            <a:p>
              <a:pPr marL="12700">
                <a:lnSpc>
                  <a:spcPts val="1150"/>
                </a:lnSpc>
              </a:pPr>
              <a:r>
                <a:rPr sz="1000" spc="-68" dirty="0">
                  <a:solidFill>
                    <a:srgbClr val="00AFEE"/>
                  </a:solidFill>
                  <a:latin typeface="Malgun Gothic"/>
                  <a:cs typeface="Malgun Gothic"/>
                </a:rPr>
                <a:t>이를 번역한즉</a:t>
              </a:r>
              <a:endParaRPr sz="1000">
                <a:latin typeface="Malgun Gothic"/>
                <a:cs typeface="Malgun Gothic"/>
              </a:endParaRPr>
            </a:p>
          </p:txBody>
        </p:sp>
        <p:sp>
          <p:nvSpPr>
            <p:cNvPr id="8" name="object 8"/>
            <p:cNvSpPr txBox="1"/>
            <p:nvPr/>
          </p:nvSpPr>
          <p:spPr>
            <a:xfrm>
              <a:off x="4011240" y="6689161"/>
              <a:ext cx="940181" cy="152400"/>
            </a:xfrm>
            <a:prstGeom prst="rect">
              <a:avLst/>
            </a:prstGeom>
          </p:spPr>
          <p:txBody>
            <a:bodyPr wrap="square" lIns="0" tIns="7302" rIns="0" bIns="0" rtlCol="0">
              <a:noAutofit/>
            </a:bodyPr>
            <a:lstStyle/>
            <a:p>
              <a:pPr marL="12700">
                <a:lnSpc>
                  <a:spcPts val="1150"/>
                </a:lnSpc>
              </a:pPr>
              <a:r>
                <a:rPr sz="1000" spc="-12" dirty="0">
                  <a:solidFill>
                    <a:srgbClr val="00AFEE"/>
                  </a:solidFill>
                  <a:latin typeface="Malgun Gothic"/>
                  <a:cs typeface="Malgun Gothic"/>
                </a:rPr>
                <a:t>함이라 (마 1:23)</a:t>
              </a:r>
              <a:endParaRPr sz="1000">
                <a:latin typeface="Malgun Gothic"/>
                <a:cs typeface="Malgun Gothic"/>
              </a:endParaRPr>
            </a:p>
          </p:txBody>
        </p:sp>
        <p:sp>
          <p:nvSpPr>
            <p:cNvPr id="7" name="object 7"/>
            <p:cNvSpPr txBox="1"/>
            <p:nvPr/>
          </p:nvSpPr>
          <p:spPr>
            <a:xfrm>
              <a:off x="554300" y="7032061"/>
              <a:ext cx="4517453" cy="152400"/>
            </a:xfrm>
            <a:prstGeom prst="rect">
              <a:avLst/>
            </a:prstGeom>
          </p:spPr>
          <p:txBody>
            <a:bodyPr wrap="square" lIns="0" tIns="7302" rIns="0" bIns="0" rtlCol="0">
              <a:noAutofit/>
            </a:bodyPr>
            <a:lstStyle/>
            <a:p>
              <a:pPr marL="12700">
                <a:lnSpc>
                  <a:spcPts val="1150"/>
                </a:lnSpc>
              </a:pPr>
              <a:r>
                <a:rPr sz="1000" spc="-64" dirty="0">
                  <a:solidFill>
                    <a:srgbClr val="00AFEE"/>
                  </a:solidFill>
                  <a:latin typeface="Malgun Gothic"/>
                  <a:cs typeface="Malgun Gothic"/>
                </a:rPr>
                <a:t>홀연히 허다한 천군이 그 천사와 함께 있어 하나님을 찬송하여 가로되 지극히 높은 곳</a:t>
              </a:r>
              <a:endParaRPr sz="1000">
                <a:latin typeface="Malgun Gothic"/>
                <a:cs typeface="Malgun Gothic"/>
              </a:endParaRPr>
            </a:p>
          </p:txBody>
        </p:sp>
        <p:sp>
          <p:nvSpPr>
            <p:cNvPr id="6" name="object 6"/>
            <p:cNvSpPr txBox="1"/>
            <p:nvPr/>
          </p:nvSpPr>
          <p:spPr>
            <a:xfrm>
              <a:off x="554300" y="7222561"/>
              <a:ext cx="1474724" cy="342900"/>
            </a:xfrm>
            <a:prstGeom prst="rect">
              <a:avLst/>
            </a:prstGeom>
          </p:spPr>
          <p:txBody>
            <a:bodyPr wrap="square" lIns="0" tIns="7302" rIns="0" bIns="0" rtlCol="0">
              <a:noAutofit/>
            </a:bodyPr>
            <a:lstStyle/>
            <a:p>
              <a:pPr marL="12700" marR="19050">
                <a:lnSpc>
                  <a:spcPts val="1150"/>
                </a:lnSpc>
              </a:pPr>
              <a:r>
                <a:rPr sz="1000" spc="-30" dirty="0">
                  <a:solidFill>
                    <a:srgbClr val="00AFEE"/>
                  </a:solidFill>
                  <a:latin typeface="Malgun Gothic"/>
                  <a:cs typeface="Malgun Gothic"/>
                </a:rPr>
                <a:t>에서는 하나님께</a:t>
              </a:r>
              <a:endParaRPr sz="1000">
                <a:latin typeface="Malgun Gothic"/>
                <a:cs typeface="Malgun Gothic"/>
              </a:endParaRPr>
            </a:p>
            <a:p>
              <a:pPr marL="12700">
                <a:lnSpc>
                  <a:spcPts val="1500"/>
                </a:lnSpc>
                <a:spcBef>
                  <a:spcPts val="17"/>
                </a:spcBef>
              </a:pPr>
              <a:r>
                <a:rPr sz="1000" spc="-4" dirty="0">
                  <a:solidFill>
                    <a:srgbClr val="00AFEE"/>
                  </a:solidFill>
                  <a:latin typeface="Malgun Gothic"/>
                  <a:cs typeface="Malgun Gothic"/>
                </a:rPr>
                <a:t>로다 하니라 (눅 2:13~14)</a:t>
              </a:r>
              <a:endParaRPr sz="1000">
                <a:latin typeface="Malgun Gothic"/>
                <a:cs typeface="Malgun Gothic"/>
              </a:endParaRPr>
            </a:p>
          </p:txBody>
        </p:sp>
        <p:sp>
          <p:nvSpPr>
            <p:cNvPr id="5" name="object 5"/>
            <p:cNvSpPr txBox="1"/>
            <p:nvPr/>
          </p:nvSpPr>
          <p:spPr>
            <a:xfrm>
              <a:off x="2083380" y="7222561"/>
              <a:ext cx="2369820" cy="152400"/>
            </a:xfrm>
            <a:prstGeom prst="rect">
              <a:avLst/>
            </a:prstGeom>
          </p:spPr>
          <p:txBody>
            <a:bodyPr wrap="square" lIns="0" tIns="7302" rIns="0" bIns="0" rtlCol="0">
              <a:noAutofit/>
            </a:bodyPr>
            <a:lstStyle/>
            <a:p>
              <a:pPr marL="12700">
                <a:lnSpc>
                  <a:spcPts val="1150"/>
                </a:lnSpc>
              </a:pPr>
              <a:r>
                <a:rPr sz="1000" spc="-55" dirty="0">
                  <a:solidFill>
                    <a:srgbClr val="00AFEE"/>
                  </a:solidFill>
                  <a:latin typeface="Malgun Gothic"/>
                  <a:cs typeface="Malgun Gothic"/>
                </a:rPr>
                <a:t>이요 땅에서는 기뻐하심을 입은 사람들 중에</a:t>
              </a:r>
              <a:endParaRPr sz="1000">
                <a:latin typeface="Malgun Gothic"/>
                <a:cs typeface="Malgun Gothic"/>
              </a:endParaRPr>
            </a:p>
          </p:txBody>
        </p:sp>
        <p:sp>
          <p:nvSpPr>
            <p:cNvPr id="4" name="object 4"/>
            <p:cNvSpPr txBox="1"/>
            <p:nvPr/>
          </p:nvSpPr>
          <p:spPr>
            <a:xfrm>
              <a:off x="2837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96</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9" name="object 3">
              <a:extLst>
                <a:ext uri="{FF2B5EF4-FFF2-40B4-BE49-F238E27FC236}">
                  <a16:creationId xmlns:a16="http://schemas.microsoft.com/office/drawing/2014/main" id="{DAB8811F-7EB7-4400-8E0C-5E5FA258D7B5}"/>
                </a:ext>
              </a:extLst>
            </p:cNvPr>
            <p:cNvSpPr txBox="1"/>
            <p:nvPr/>
          </p:nvSpPr>
          <p:spPr>
            <a:xfrm>
              <a:off x="371817" y="558330"/>
              <a:ext cx="693426" cy="649223"/>
            </a:xfrm>
            <a:prstGeom prst="rect">
              <a:avLst/>
            </a:prstGeom>
          </p:spPr>
          <p:txBody>
            <a:bodyPr wrap="square" lIns="0" tIns="32448" rIns="0" bIns="0" rtlCol="0">
              <a:noAutofit/>
            </a:bodyPr>
            <a:lstStyle/>
            <a:p>
              <a:pPr>
                <a:lnSpc>
                  <a:spcPts val="5110"/>
                </a:lnSpc>
              </a:pPr>
              <a:r>
                <a:rPr sz="6600" b="1" spc="-1082" dirty="0">
                  <a:solidFill>
                    <a:srgbClr val="363435"/>
                  </a:solidFill>
                  <a:latin typeface="Times New Roman"/>
                  <a:cs typeface="Times New Roman"/>
                </a:rPr>
                <a:t>11</a:t>
              </a:r>
              <a:endParaRPr sz="6600" dirty="0">
                <a:latin typeface="Times New Roman"/>
                <a:cs typeface="Times New Roman"/>
              </a:endParaRPr>
            </a:p>
          </p:txBody>
        </p:sp>
        <p:sp>
          <p:nvSpPr>
            <p:cNvPr id="40" name="object 16">
              <a:extLst>
                <a:ext uri="{FF2B5EF4-FFF2-40B4-BE49-F238E27FC236}">
                  <a16:creationId xmlns:a16="http://schemas.microsoft.com/office/drawing/2014/main" id="{ADA11B47-902F-4E71-9F8E-4AA69B024F43}"/>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1" name="object 11">
              <a:extLst>
                <a:ext uri="{FF2B5EF4-FFF2-40B4-BE49-F238E27FC236}">
                  <a16:creationId xmlns:a16="http://schemas.microsoft.com/office/drawing/2014/main" id="{EF592577-F0EE-4B36-BF71-AE623C12A733}"/>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3" name="그림 42">
              <a:extLst>
                <a:ext uri="{FF2B5EF4-FFF2-40B4-BE49-F238E27FC236}">
                  <a16:creationId xmlns:a16="http://schemas.microsoft.com/office/drawing/2014/main" id="{08F07A32-7006-4CF9-90E3-7FA05C25A329}"/>
                </a:ext>
              </a:extLst>
            </p:cNvPr>
            <p:cNvPicPr>
              <a:picLocks noChangeAspect="1"/>
            </p:cNvPicPr>
            <p:nvPr/>
          </p:nvPicPr>
          <p:blipFill>
            <a:blip r:embed="rId3"/>
            <a:stretch>
              <a:fillRect/>
            </a:stretch>
          </p:blipFill>
          <p:spPr>
            <a:xfrm>
              <a:off x="525473" y="5527052"/>
              <a:ext cx="4609827" cy="206709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bject 31"/>
          <p:cNvSpPr/>
          <p:nvPr/>
        </p:nvSpPr>
        <p:spPr>
          <a:xfrm>
            <a:off x="-1268502" y="-3"/>
            <a:ext cx="1376489" cy="1440002"/>
          </a:xfrm>
          <a:custGeom>
            <a:avLst/>
            <a:gdLst/>
            <a:ahLst/>
            <a:cxnLst/>
            <a:rect l="l" t="t" r="r" b="b"/>
            <a:pathLst>
              <a:path w="1376489" h="1440002">
                <a:moveTo>
                  <a:pt x="1376489" y="3"/>
                </a:moveTo>
                <a:lnTo>
                  <a:pt x="1268502" y="3"/>
                </a:lnTo>
                <a:lnTo>
                  <a:pt x="1268502" y="1440002"/>
                </a:lnTo>
                <a:lnTo>
                  <a:pt x="1376489" y="1440002"/>
                </a:lnTo>
                <a:lnTo>
                  <a:pt x="1376489" y="3"/>
                </a:lnTo>
                <a:close/>
              </a:path>
            </a:pathLst>
          </a:custGeom>
          <a:solidFill>
            <a:srgbClr val="ACE0F8"/>
          </a:solidFill>
        </p:spPr>
        <p:txBody>
          <a:bodyPr wrap="square" lIns="0" tIns="0" rIns="0" bIns="0" rtlCol="0">
            <a:noAutofit/>
          </a:bodyPr>
          <a:lstStyle/>
          <a:p>
            <a:endParaRPr/>
          </a:p>
        </p:txBody>
      </p:sp>
      <p:sp>
        <p:nvSpPr>
          <p:cNvPr id="16" name="object 16"/>
          <p:cNvSpPr/>
          <p:nvPr/>
        </p:nvSpPr>
        <p:spPr>
          <a:xfrm>
            <a:off x="-5475697" y="1610000"/>
            <a:ext cx="5586349" cy="6604850"/>
          </a:xfrm>
          <a:custGeom>
            <a:avLst/>
            <a:gdLst/>
            <a:ahLst/>
            <a:cxnLst/>
            <a:rect l="l" t="t" r="r" b="b"/>
            <a:pathLst>
              <a:path w="5586349" h="6604850">
                <a:moveTo>
                  <a:pt x="5586349" y="6136855"/>
                </a:moveTo>
                <a:lnTo>
                  <a:pt x="5475697" y="6136855"/>
                </a:lnTo>
                <a:lnTo>
                  <a:pt x="5475697" y="6597996"/>
                </a:lnTo>
                <a:lnTo>
                  <a:pt x="5586349" y="6597996"/>
                </a:lnTo>
                <a:lnTo>
                  <a:pt x="5586349" y="6136855"/>
                </a:lnTo>
                <a:close/>
              </a:path>
            </a:pathLst>
          </a:custGeom>
          <a:solidFill>
            <a:srgbClr val="4CC8F3"/>
          </a:solidFill>
        </p:spPr>
        <p:txBody>
          <a:bodyPr wrap="square" lIns="0" tIns="0" rIns="0" bIns="0" rtlCol="0">
            <a:noAutofit/>
          </a:bodyPr>
          <a:lstStyle/>
          <a:p>
            <a:endParaRPr/>
          </a:p>
        </p:txBody>
      </p:sp>
      <p:grpSp>
        <p:nvGrpSpPr>
          <p:cNvPr id="34" name="그룹 33">
            <a:extLst>
              <a:ext uri="{FF2B5EF4-FFF2-40B4-BE49-F238E27FC236}">
                <a16:creationId xmlns:a16="http://schemas.microsoft.com/office/drawing/2014/main" id="{743FB836-CCB2-4772-8C8D-A34754CD659C}"/>
              </a:ext>
            </a:extLst>
          </p:cNvPr>
          <p:cNvGrpSpPr/>
          <p:nvPr/>
        </p:nvGrpSpPr>
        <p:grpSpPr>
          <a:xfrm>
            <a:off x="101648" y="-3"/>
            <a:ext cx="5586349" cy="8208003"/>
            <a:chOff x="101648" y="-3"/>
            <a:chExt cx="5586349" cy="8208003"/>
          </a:xfrm>
        </p:grpSpPr>
        <p:sp>
          <p:nvSpPr>
            <p:cNvPr id="25" name="object 25"/>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6" name="object 26"/>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7" name="object 27"/>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28" name="object 28"/>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9" name="object 29"/>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30" name="object 30"/>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2" name="object 32"/>
            <p:cNvSpPr/>
            <p:nvPr/>
          </p:nvSpPr>
          <p:spPr>
            <a:xfrm>
              <a:off x="109799" y="-3"/>
              <a:ext cx="1376514" cy="1440002"/>
            </a:xfrm>
            <a:custGeom>
              <a:avLst/>
              <a:gdLst/>
              <a:ahLst/>
              <a:cxnLst/>
              <a:rect l="l" t="t" r="r" b="b"/>
              <a:pathLst>
                <a:path w="1376514" h="1440002">
                  <a:moveTo>
                    <a:pt x="260515" y="324002"/>
                  </a:moveTo>
                  <a:lnTo>
                    <a:pt x="1376514" y="324002"/>
                  </a:lnTo>
                  <a:lnTo>
                    <a:pt x="1376514" y="12"/>
                  </a:lnTo>
                  <a:lnTo>
                    <a:pt x="412972" y="3"/>
                  </a:lnTo>
                  <a:lnTo>
                    <a:pt x="17" y="3"/>
                  </a:lnTo>
                  <a:lnTo>
                    <a:pt x="25" y="1440002"/>
                  </a:lnTo>
                  <a:lnTo>
                    <a:pt x="260515" y="1440002"/>
                  </a:lnTo>
                  <a:lnTo>
                    <a:pt x="260515" y="324002"/>
                  </a:lnTo>
                  <a:close/>
                </a:path>
              </a:pathLst>
            </a:custGeom>
            <a:solidFill>
              <a:srgbClr val="4CC8F3"/>
            </a:solidFill>
          </p:spPr>
          <p:txBody>
            <a:bodyPr wrap="square" lIns="0" tIns="0" rIns="0" bIns="0" rtlCol="0">
              <a:noAutofit/>
            </a:bodyPr>
            <a:lstStyle/>
            <a:p>
              <a:endParaRPr/>
            </a:p>
          </p:txBody>
        </p:sp>
        <p:sp>
          <p:nvSpPr>
            <p:cNvPr id="17" name="object 17"/>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18" name="object 18"/>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19" name="object 19"/>
            <p:cNvSpPr/>
            <p:nvPr/>
          </p:nvSpPr>
          <p:spPr>
            <a:xfrm>
              <a:off x="647999" y="58391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0" name="object 20"/>
            <p:cNvSpPr/>
            <p:nvPr/>
          </p:nvSpPr>
          <p:spPr>
            <a:xfrm>
              <a:off x="647999" y="66972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1" name="object 21"/>
            <p:cNvSpPr/>
            <p:nvPr/>
          </p:nvSpPr>
          <p:spPr>
            <a:xfrm>
              <a:off x="647999" y="61294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2" name="object 22"/>
            <p:cNvSpPr/>
            <p:nvPr/>
          </p:nvSpPr>
          <p:spPr>
            <a:xfrm>
              <a:off x="647999" y="69875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3" name="object 23"/>
            <p:cNvSpPr/>
            <p:nvPr/>
          </p:nvSpPr>
          <p:spPr>
            <a:xfrm>
              <a:off x="647999" y="64197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4" name="object 24"/>
            <p:cNvSpPr/>
            <p:nvPr/>
          </p:nvSpPr>
          <p:spPr>
            <a:xfrm>
              <a:off x="647999" y="7277834"/>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3" name="object 13"/>
            <p:cNvSpPr txBox="1"/>
            <p:nvPr/>
          </p:nvSpPr>
          <p:spPr>
            <a:xfrm>
              <a:off x="644286" y="1370791"/>
              <a:ext cx="4516235" cy="851126"/>
            </a:xfrm>
            <a:prstGeom prst="rect">
              <a:avLst/>
            </a:prstGeom>
          </p:spPr>
          <p:txBody>
            <a:bodyPr wrap="square" lIns="0" tIns="6604" rIns="0" bIns="0" rtlCol="0">
              <a:noAutofit/>
            </a:bodyPr>
            <a:lstStyle/>
            <a:p>
              <a:pPr marR="662" indent="120650" algn="just">
                <a:lnSpc>
                  <a:spcPts val="1200"/>
                </a:lnSpc>
                <a:tabLst>
                  <a:tab pos="0" algn="l"/>
                </a:tabLst>
              </a:pPr>
              <a:r>
                <a:rPr lang="es-ES" sz="900" dirty="0">
                  <a:solidFill>
                    <a:srgbClr val="363435"/>
                  </a:solidFill>
                  <a:latin typeface="Malgun Gothic" panose="020B0503020000020004" pitchFamily="34" charset="-127"/>
                  <a:ea typeface="Malgun Gothic" panose="020B0503020000020004" pitchFamily="34" charset="-127"/>
                  <a:cs typeface="Malgun Gothic"/>
                </a:rPr>
                <a:t>Hace más de 2.000 años, un acontecimiento sorprendente que cambió toda la historia humana ocurrió en Belén, Israel. Nació un gran hombre que no se puede comparar con nadie en el mundo. Su nombre es un nombre que se destaca sobre todos los nombres y el nombre del mayor poder. Su vida en la tierra fue corta, pero su influencia fue la mayor en la historia humana. Todavía vivimos en fe en su nombre, damos gracias en ese nombre, y oramos en ese nombre. El nombre es </a:t>
              </a:r>
              <a:r>
                <a:rPr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NanumBarunGothic"/>
                </a:rPr>
                <a:t>Jesús</a:t>
              </a:r>
              <a:r>
                <a:rPr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NanumBarunGothic"/>
                </a:rPr>
                <a:t>.</a:t>
              </a:r>
              <a:endParaRPr sz="900" dirty="0">
                <a:latin typeface="Malgun Gothic" panose="020B0503020000020004" pitchFamily="34" charset="-127"/>
                <a:ea typeface="Malgun Gothic" panose="020B0503020000020004" pitchFamily="34" charset="-127"/>
                <a:cs typeface="Malgun Gothic"/>
              </a:endParaRPr>
            </a:p>
          </p:txBody>
        </p:sp>
        <p:sp>
          <p:nvSpPr>
            <p:cNvPr id="12" name="object 12"/>
            <p:cNvSpPr txBox="1"/>
            <p:nvPr/>
          </p:nvSpPr>
          <p:spPr>
            <a:xfrm>
              <a:off x="644286" y="2508250"/>
              <a:ext cx="4515904" cy="851103"/>
            </a:xfrm>
            <a:prstGeom prst="rect">
              <a:avLst/>
            </a:prstGeom>
          </p:spPr>
          <p:txBody>
            <a:bodyPr wrap="square" lIns="0" tIns="6604" rIns="0" bIns="0" rtlCol="0">
              <a:noAutofit/>
            </a:bodyPr>
            <a:lstStyle/>
            <a:p>
              <a:pPr indent="120650" algn="just">
                <a:lnSpc>
                  <a:spcPts val="1200"/>
                </a:lnSpc>
                <a:tabLst>
                  <a:tab pos="0" algn="l"/>
                </a:tabLst>
              </a:pPr>
              <a:r>
                <a:rPr lang="es-ES" sz="900" dirty="0">
                  <a:solidFill>
                    <a:srgbClr val="363435"/>
                  </a:solidFill>
                  <a:latin typeface="Malgun Gothic"/>
                  <a:cs typeface="Malgun Gothic"/>
                </a:rPr>
                <a:t>Aunque vivió 33 años en la tierra, su vida no es solo 33 años. Su vida no comenzó con su nacimiento ni terminó con su muerte. Siempre fue desde el principio y es eterno. Él es Dios mismo quien creó todas las cosas en el universo. La Biblia dice que Jesús era la palabra de Dios desde el principio y es Dios quien vino al cuerpo humano. En otras palabras, Jesús es el Dios perfecto y el hombre perfecto.</a:t>
              </a:r>
              <a:endParaRPr sz="900" dirty="0">
                <a:latin typeface="Malgun Gothic"/>
                <a:cs typeface="Malgun Gothic"/>
              </a:endParaRPr>
            </a:p>
          </p:txBody>
        </p:sp>
        <p:sp>
          <p:nvSpPr>
            <p:cNvPr id="11" name="object 11"/>
            <p:cNvSpPr txBox="1"/>
            <p:nvPr/>
          </p:nvSpPr>
          <p:spPr>
            <a:xfrm>
              <a:off x="644286" y="3498850"/>
              <a:ext cx="4515572" cy="851103"/>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Antes de que Jesús viniera a la tierra, los profetas profetizaron que Dios vendrá en el cuerpo humano. Hay más de 300 profecías sobre la primera venida de Jesús en el Antiguo Testamento, y al cumplir todas estas profecías, Jesús demostró que Él es Dios. Además del cumplimiento de la profecía del Antiguo Testamento, los milagros que hizo y la resurrección después de la muerte testifican firmemente que Él es Dios.</a:t>
              </a:r>
            </a:p>
          </p:txBody>
        </p:sp>
        <p:sp>
          <p:nvSpPr>
            <p:cNvPr id="10" name="object 10"/>
            <p:cNvSpPr txBox="1"/>
            <p:nvPr/>
          </p:nvSpPr>
          <p:spPr>
            <a:xfrm>
              <a:off x="644286" y="4571762"/>
              <a:ext cx="4515584" cy="317550"/>
            </a:xfrm>
            <a:prstGeom prst="rect">
              <a:avLst/>
            </a:prstGeom>
          </p:spPr>
          <p:txBody>
            <a:bodyPr wrap="square" lIns="0" tIns="6604" rIns="0" bIns="0" rtlCol="0">
              <a:noAutofit/>
            </a:bodyPr>
            <a:lstStyle/>
            <a:p>
              <a:pPr indent="120650" algn="just">
                <a:lnSpc>
                  <a:spcPts val="1200"/>
                </a:lnSpc>
              </a:pPr>
              <a:r>
                <a:rPr lang="es-ES" sz="900" dirty="0">
                  <a:solidFill>
                    <a:srgbClr val="363435"/>
                  </a:solidFill>
                  <a:latin typeface="Malgun Gothic"/>
                  <a:cs typeface="Malgun Gothic"/>
                </a:rPr>
                <a:t>Entonces, ¿por qué Jesús, Dios, vino a la tierra en un cuerpo humano bajo y humilde? ¿Y qué relación tiene Jesús conmigo?</a:t>
              </a:r>
            </a:p>
          </p:txBody>
        </p:sp>
        <p:sp>
          <p:nvSpPr>
            <p:cNvPr id="9" name="object 9"/>
            <p:cNvSpPr txBox="1"/>
            <p:nvPr/>
          </p:nvSpPr>
          <p:spPr>
            <a:xfrm>
              <a:off x="678500" y="5386972"/>
              <a:ext cx="1480500" cy="174578"/>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8" name="object 8"/>
            <p:cNvSpPr txBox="1"/>
            <p:nvPr/>
          </p:nvSpPr>
          <p:spPr>
            <a:xfrm>
              <a:off x="52025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97</a:t>
              </a:r>
              <a:endParaRPr sz="1000">
                <a:latin typeface="Times New Roman"/>
                <a:cs typeface="Times New Roman"/>
              </a:endParaRPr>
            </a:p>
          </p:txBody>
        </p:sp>
        <p:sp>
          <p:nvSpPr>
            <p:cNvPr id="7" name="object 7"/>
            <p:cNvSpPr txBox="1"/>
            <p:nvPr/>
          </p:nvSpPr>
          <p:spPr>
            <a:xfrm>
              <a:off x="647999" y="56994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59897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280052"/>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557534"/>
              <a:ext cx="4463999" cy="152399"/>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847834"/>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138134"/>
              <a:ext cx="4463999" cy="152400"/>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6BB58A96-EA1D-4C74-BC19-5300CF95B7D1}"/>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그룹 58">
            <a:extLst>
              <a:ext uri="{FF2B5EF4-FFF2-40B4-BE49-F238E27FC236}">
                <a16:creationId xmlns:a16="http://schemas.microsoft.com/office/drawing/2014/main" id="{A4DB16C3-7038-4F48-9122-F26E45485A50}"/>
              </a:ext>
            </a:extLst>
          </p:cNvPr>
          <p:cNvGrpSpPr/>
          <p:nvPr/>
        </p:nvGrpSpPr>
        <p:grpSpPr>
          <a:xfrm>
            <a:off x="323400" y="575056"/>
            <a:ext cx="4866082" cy="7279544"/>
            <a:chOff x="323400" y="575056"/>
            <a:chExt cx="4866082" cy="7279544"/>
          </a:xfrm>
        </p:grpSpPr>
        <p:sp>
          <p:nvSpPr>
            <p:cNvPr id="51" name="object 51"/>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52" name="object 52"/>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53" name="object 53"/>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54" name="object 54"/>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55" name="object 55"/>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6" name="object 56"/>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9" name="object 49"/>
            <p:cNvSpPr/>
            <p:nvPr/>
          </p:nvSpPr>
          <p:spPr>
            <a:xfrm>
              <a:off x="554394" y="2799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50" name="object 50"/>
            <p:cNvSpPr/>
            <p:nvPr/>
          </p:nvSpPr>
          <p:spPr>
            <a:xfrm>
              <a:off x="591935" y="28369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43" name="object 43"/>
            <p:cNvSpPr/>
            <p:nvPr/>
          </p:nvSpPr>
          <p:spPr>
            <a:xfrm>
              <a:off x="573350" y="40018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936532" y="40733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5" name="object 45"/>
            <p:cNvSpPr/>
            <p:nvPr/>
          </p:nvSpPr>
          <p:spPr>
            <a:xfrm>
              <a:off x="1240595" y="40425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6" name="object 46"/>
            <p:cNvSpPr/>
            <p:nvPr/>
          </p:nvSpPr>
          <p:spPr>
            <a:xfrm>
              <a:off x="1246285" y="40524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7" name="object 47"/>
            <p:cNvSpPr/>
            <p:nvPr/>
          </p:nvSpPr>
          <p:spPr>
            <a:xfrm>
              <a:off x="592882" y="40325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8" name="object 48"/>
            <p:cNvSpPr/>
            <p:nvPr/>
          </p:nvSpPr>
          <p:spPr>
            <a:xfrm>
              <a:off x="602649" y="44404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41" name="object 41"/>
            <p:cNvSpPr/>
            <p:nvPr/>
          </p:nvSpPr>
          <p:spPr>
            <a:xfrm>
              <a:off x="557994" y="4713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2" name="object 42"/>
            <p:cNvSpPr/>
            <p:nvPr/>
          </p:nvSpPr>
          <p:spPr>
            <a:xfrm>
              <a:off x="595536" y="4751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9" name="object 39"/>
            <p:cNvSpPr/>
            <p:nvPr/>
          </p:nvSpPr>
          <p:spPr>
            <a:xfrm>
              <a:off x="554394" y="32632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40" name="object 40"/>
            <p:cNvSpPr/>
            <p:nvPr/>
          </p:nvSpPr>
          <p:spPr>
            <a:xfrm>
              <a:off x="591935" y="3300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7" name="object 37"/>
            <p:cNvSpPr/>
            <p:nvPr/>
          </p:nvSpPr>
          <p:spPr>
            <a:xfrm>
              <a:off x="554394" y="55652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8" name="object 38"/>
            <p:cNvSpPr/>
            <p:nvPr/>
          </p:nvSpPr>
          <p:spPr>
            <a:xfrm>
              <a:off x="591935" y="56028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21" name="object 21"/>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22" name="object 22"/>
            <p:cNvSpPr/>
            <p:nvPr/>
          </p:nvSpPr>
          <p:spPr>
            <a:xfrm>
              <a:off x="474350" y="1354052"/>
              <a:ext cx="0" cy="1103210"/>
            </a:xfrm>
            <a:custGeom>
              <a:avLst/>
              <a:gdLst/>
              <a:ahLst/>
              <a:cxnLst/>
              <a:rect l="l" t="t" r="r" b="b"/>
              <a:pathLst>
                <a:path h="1103210">
                  <a:moveTo>
                    <a:pt x="0" y="0"/>
                  </a:moveTo>
                  <a:lnTo>
                    <a:pt x="0" y="1103210"/>
                  </a:lnTo>
                </a:path>
              </a:pathLst>
            </a:custGeom>
            <a:ln w="12700">
              <a:solidFill>
                <a:srgbClr val="05C1F2"/>
              </a:solidFill>
              <a:prstDash val="dash"/>
            </a:ln>
          </p:spPr>
          <p:txBody>
            <a:bodyPr wrap="square" lIns="0" tIns="0" rIns="0" bIns="0" rtlCol="0">
              <a:noAutofit/>
            </a:bodyPr>
            <a:lstStyle/>
            <a:p>
              <a:endParaRPr/>
            </a:p>
          </p:txBody>
        </p:sp>
        <p:sp>
          <p:nvSpPr>
            <p:cNvPr id="23" name="object 23"/>
            <p:cNvSpPr/>
            <p:nvPr/>
          </p:nvSpPr>
          <p:spPr>
            <a:xfrm>
              <a:off x="474346" y="1292484"/>
              <a:ext cx="774" cy="36931"/>
            </a:xfrm>
            <a:custGeom>
              <a:avLst/>
              <a:gdLst/>
              <a:ahLst/>
              <a:cxnLst/>
              <a:rect l="l" t="t" r="r" b="b"/>
              <a:pathLst>
                <a:path w="774" h="36931">
                  <a:moveTo>
                    <a:pt x="774" y="0"/>
                  </a:moveTo>
                  <a:lnTo>
                    <a:pt x="266" y="5829"/>
                  </a:lnTo>
                  <a:lnTo>
                    <a:pt x="0" y="11912"/>
                  </a:lnTo>
                  <a:lnTo>
                    <a:pt x="0" y="18262"/>
                  </a:lnTo>
                  <a:lnTo>
                    <a:pt x="0" y="36931"/>
                  </a:lnTo>
                </a:path>
              </a:pathLst>
            </a:custGeom>
            <a:ln w="12699">
              <a:solidFill>
                <a:srgbClr val="05C1F2"/>
              </a:solidFill>
            </a:ln>
          </p:spPr>
          <p:txBody>
            <a:bodyPr wrap="square" lIns="0" tIns="0" rIns="0" bIns="0" rtlCol="0">
              <a:noAutofit/>
            </a:bodyPr>
            <a:lstStyle/>
            <a:p>
              <a:endParaRPr/>
            </a:p>
          </p:txBody>
        </p:sp>
        <p:sp>
          <p:nvSpPr>
            <p:cNvPr id="24" name="object 24"/>
            <p:cNvSpPr/>
            <p:nvPr/>
          </p:nvSpPr>
          <p:spPr>
            <a:xfrm>
              <a:off x="480531" y="2529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5" name="object 25"/>
            <p:cNvSpPr/>
            <p:nvPr/>
          </p:nvSpPr>
          <p:spPr>
            <a:xfrm>
              <a:off x="474346" y="2469583"/>
              <a:ext cx="1536" cy="36868"/>
            </a:xfrm>
            <a:custGeom>
              <a:avLst/>
              <a:gdLst/>
              <a:ahLst/>
              <a:cxnLst/>
              <a:rect l="l" t="t" r="r" b="b"/>
              <a:pathLst>
                <a:path w="1536" h="36868">
                  <a:moveTo>
                    <a:pt x="0" y="0"/>
                  </a:moveTo>
                  <a:lnTo>
                    <a:pt x="0" y="18668"/>
                  </a:lnTo>
                  <a:lnTo>
                    <a:pt x="0" y="25755"/>
                  </a:lnTo>
                  <a:lnTo>
                    <a:pt x="1536" y="36868"/>
                  </a:lnTo>
                </a:path>
              </a:pathLst>
            </a:custGeom>
            <a:ln w="12700">
              <a:solidFill>
                <a:srgbClr val="05C1F2"/>
              </a:solidFill>
            </a:ln>
          </p:spPr>
          <p:txBody>
            <a:bodyPr wrap="square" lIns="0" tIns="0" rIns="0" bIns="0" rtlCol="0">
              <a:noAutofit/>
            </a:bodyPr>
            <a:lstStyle/>
            <a:p>
              <a:endParaRPr/>
            </a:p>
          </p:txBody>
        </p:sp>
        <p:sp>
          <p:nvSpPr>
            <p:cNvPr id="26" name="object 26"/>
            <p:cNvSpPr/>
            <p:nvPr/>
          </p:nvSpPr>
          <p:spPr>
            <a:xfrm>
              <a:off x="670993" y="2640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608483" y="2639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8" name="object 28"/>
            <p:cNvSpPr/>
            <p:nvPr/>
          </p:nvSpPr>
          <p:spPr>
            <a:xfrm>
              <a:off x="5030858" y="2518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4970273" y="2639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30" name="object 30"/>
            <p:cNvSpPr/>
            <p:nvPr/>
          </p:nvSpPr>
          <p:spPr>
            <a:xfrm>
              <a:off x="5141649" y="1341730"/>
              <a:ext cx="0" cy="1103210"/>
            </a:xfrm>
            <a:custGeom>
              <a:avLst/>
              <a:gdLst/>
              <a:ahLst/>
              <a:cxnLst/>
              <a:rect l="l" t="t" r="r" b="b"/>
              <a:pathLst>
                <a:path h="1103210">
                  <a:moveTo>
                    <a:pt x="0" y="1103210"/>
                  </a:moveTo>
                  <a:lnTo>
                    <a:pt x="0" y="0"/>
                  </a:lnTo>
                </a:path>
              </a:pathLst>
            </a:custGeom>
            <a:ln w="12700">
              <a:solidFill>
                <a:srgbClr val="05C1F2"/>
              </a:solidFill>
              <a:prstDash val="dash"/>
            </a:ln>
          </p:spPr>
          <p:txBody>
            <a:bodyPr wrap="square" lIns="0" tIns="0" rIns="0" bIns="0" rtlCol="0">
              <a:noAutofit/>
            </a:bodyPr>
            <a:lstStyle/>
            <a:p>
              <a:endParaRPr/>
            </a:p>
          </p:txBody>
        </p:sp>
        <p:sp>
          <p:nvSpPr>
            <p:cNvPr id="31" name="object 31"/>
            <p:cNvSpPr/>
            <p:nvPr/>
          </p:nvSpPr>
          <p:spPr>
            <a:xfrm>
              <a:off x="5140872" y="2469583"/>
              <a:ext cx="774" cy="36931"/>
            </a:xfrm>
            <a:custGeom>
              <a:avLst/>
              <a:gdLst/>
              <a:ahLst/>
              <a:cxnLst/>
              <a:rect l="l" t="t" r="r" b="b"/>
              <a:pathLst>
                <a:path w="774" h="36931">
                  <a:moveTo>
                    <a:pt x="0" y="36931"/>
                  </a:moveTo>
                  <a:lnTo>
                    <a:pt x="508" y="31102"/>
                  </a:lnTo>
                  <a:lnTo>
                    <a:pt x="774" y="25006"/>
                  </a:lnTo>
                  <a:lnTo>
                    <a:pt x="774" y="18668"/>
                  </a:lnTo>
                  <a:lnTo>
                    <a:pt x="774" y="0"/>
                  </a:lnTo>
                </a:path>
              </a:pathLst>
            </a:custGeom>
            <a:ln w="12700">
              <a:solidFill>
                <a:srgbClr val="05C1F2"/>
              </a:solidFill>
            </a:ln>
          </p:spPr>
          <p:txBody>
            <a:bodyPr wrap="square" lIns="0" tIns="0" rIns="0" bIns="0" rtlCol="0">
              <a:noAutofit/>
            </a:bodyPr>
            <a:lstStyle/>
            <a:p>
              <a:endParaRPr/>
            </a:p>
          </p:txBody>
        </p:sp>
        <p:sp>
          <p:nvSpPr>
            <p:cNvPr id="32" name="object 32"/>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33" name="object 33"/>
            <p:cNvSpPr/>
            <p:nvPr/>
          </p:nvSpPr>
          <p:spPr>
            <a:xfrm>
              <a:off x="5140123" y="1292534"/>
              <a:ext cx="1524" cy="36880"/>
            </a:xfrm>
            <a:custGeom>
              <a:avLst/>
              <a:gdLst/>
              <a:ahLst/>
              <a:cxnLst/>
              <a:rect l="l" t="t" r="r" b="b"/>
              <a:pathLst>
                <a:path w="1524" h="36880">
                  <a:moveTo>
                    <a:pt x="1524" y="36880"/>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4" name="object 34"/>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5" name="object 35"/>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6" name="object 36"/>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8" name="object 18"/>
            <p:cNvSpPr txBox="1"/>
            <p:nvPr/>
          </p:nvSpPr>
          <p:spPr>
            <a:xfrm>
              <a:off x="545299" y="1234440"/>
              <a:ext cx="4517453" cy="602106"/>
            </a:xfrm>
            <a:prstGeom prst="rect">
              <a:avLst/>
            </a:prstGeom>
          </p:spPr>
          <p:txBody>
            <a:bodyPr wrap="square" lIns="0" tIns="7302" rIns="0" bIns="0" rtlCol="0">
              <a:noAutofit/>
            </a:bodyPr>
            <a:lstStyle/>
            <a:p>
              <a:pPr marL="12700" algn="just"/>
              <a:r>
                <a:rPr lang="es-ES" sz="1000" dirty="0">
                  <a:solidFill>
                    <a:srgbClr val="363435"/>
                  </a:solidFill>
                  <a:latin typeface="Malgun Gothic"/>
                  <a:cs typeface="Malgun Gothic"/>
                </a:rPr>
                <a:t>Todo esto aconteció para que se cumpliese lo dicho por el Señor por medio del profeta, cuando dijo: He aquí, una virgen concebirá y dará a luz un hijo, Y llamarás su nombre Emanuel, que traducido es: Dios con nosotros.</a:t>
              </a:r>
              <a:r>
                <a:rPr sz="1000" dirty="0">
                  <a:solidFill>
                    <a:srgbClr val="363435"/>
                  </a:solidFill>
                  <a:latin typeface="Malgun Gothic"/>
                  <a:cs typeface="Malgun Gothic"/>
                </a:rPr>
                <a:t> </a:t>
              </a:r>
              <a:r>
                <a:rPr lang="es-ES" sz="1000" dirty="0">
                  <a:solidFill>
                    <a:srgbClr val="363435"/>
                  </a:solidFill>
                  <a:latin typeface="Malgun Gothic"/>
                  <a:cs typeface="Malgun Gothic"/>
                </a:rPr>
                <a:t>      </a:t>
              </a:r>
              <a:r>
                <a:rPr sz="1000" dirty="0">
                  <a:solidFill>
                    <a:srgbClr val="363435"/>
                  </a:solidFill>
                  <a:latin typeface="Malgun Gothic"/>
                  <a:cs typeface="Malgun Gothic"/>
                </a:rPr>
                <a:t>(</a:t>
              </a:r>
              <a:r>
                <a:rPr lang="es-ES" sz="1000" dirty="0">
                  <a:solidFill>
                    <a:srgbClr val="363435"/>
                  </a:solidFill>
                  <a:latin typeface="Malgun Gothic"/>
                  <a:cs typeface="Malgun Gothic"/>
                </a:rPr>
                <a:t>Mt</a:t>
              </a:r>
              <a:r>
                <a:rPr sz="1000" dirty="0">
                  <a:solidFill>
                    <a:srgbClr val="363435"/>
                  </a:solidFill>
                  <a:latin typeface="Malgun Gothic"/>
                  <a:cs typeface="Malgun Gothic"/>
                </a:rPr>
                <a:t> 1:22~23)</a:t>
              </a:r>
              <a:endParaRPr sz="1000" dirty="0">
                <a:latin typeface="Malgun Gothic"/>
                <a:cs typeface="Malgun Gothic"/>
              </a:endParaRPr>
            </a:p>
          </p:txBody>
        </p:sp>
        <p:sp>
          <p:nvSpPr>
            <p:cNvPr id="17" name="object 17"/>
            <p:cNvSpPr txBox="1"/>
            <p:nvPr/>
          </p:nvSpPr>
          <p:spPr>
            <a:xfrm>
              <a:off x="545299" y="1898650"/>
              <a:ext cx="4517453" cy="609600"/>
            </a:xfrm>
            <a:prstGeom prst="rect">
              <a:avLst/>
            </a:prstGeom>
          </p:spPr>
          <p:txBody>
            <a:bodyPr wrap="square" lIns="0" tIns="7302" rIns="0" bIns="0" rtlCol="0">
              <a:noAutofit/>
            </a:bodyPr>
            <a:lstStyle/>
            <a:p>
              <a:pPr marL="12700" algn="just"/>
              <a:r>
                <a:rPr sz="1000" dirty="0">
                  <a:solidFill>
                    <a:srgbClr val="363435"/>
                  </a:solidFill>
                  <a:latin typeface="Malgun Gothic"/>
                  <a:cs typeface="Malgun Gothic"/>
                </a:rPr>
                <a:t>So all this was done that it might be fulfilled which was spoken by the Lord</a:t>
              </a:r>
              <a:r>
                <a:rPr lang="es-ES" sz="1000" dirty="0">
                  <a:solidFill>
                    <a:srgbClr val="363435"/>
                  </a:solidFill>
                  <a:latin typeface="Malgun Gothic"/>
                  <a:cs typeface="Malgun Gothic"/>
                </a:rPr>
                <a:t> </a:t>
              </a:r>
              <a:r>
                <a:rPr sz="1000" dirty="0">
                  <a:solidFill>
                    <a:srgbClr val="363435"/>
                  </a:solidFill>
                  <a:latin typeface="Malgun Gothic"/>
                  <a:cs typeface="Malgun Gothic"/>
                </a:rPr>
                <a:t>through the prophet, saying :“Behold, the virgin shall be with child, and bear</a:t>
              </a:r>
              <a:r>
                <a:rPr lang="es-ES" sz="1000" dirty="0">
                  <a:latin typeface="Malgun Gothic"/>
                  <a:cs typeface="Malgun Gothic"/>
                </a:rPr>
                <a:t> </a:t>
              </a:r>
              <a:r>
                <a:rPr sz="1000" dirty="0">
                  <a:solidFill>
                    <a:srgbClr val="363435"/>
                  </a:solidFill>
                  <a:latin typeface="Malgun Gothic"/>
                  <a:cs typeface="Malgun Gothic"/>
                </a:rPr>
                <a:t>a Son, and they shall call His name Immanuel,”which is translated,</a:t>
              </a:r>
              <a:r>
                <a:rPr lang="es-ES" sz="1000" dirty="0">
                  <a:solidFill>
                    <a:srgbClr val="363435"/>
                  </a:solidFill>
                  <a:latin typeface="Malgun Gothic"/>
                  <a:cs typeface="Malgun Gothic"/>
                </a:rPr>
                <a:t> </a:t>
              </a:r>
              <a:r>
                <a:rPr sz="1000" dirty="0">
                  <a:solidFill>
                    <a:srgbClr val="363435"/>
                  </a:solidFill>
                  <a:latin typeface="Malgun Gothic"/>
                  <a:cs typeface="Malgun Gothic"/>
                </a:rPr>
                <a:t>“God with</a:t>
              </a:r>
              <a:r>
                <a:rPr lang="es-ES" sz="1000" dirty="0">
                  <a:latin typeface="Malgun Gothic"/>
                  <a:cs typeface="Malgun Gothic"/>
                </a:rPr>
                <a:t> </a:t>
              </a:r>
              <a:r>
                <a:rPr sz="1000" dirty="0">
                  <a:solidFill>
                    <a:srgbClr val="363435"/>
                  </a:solidFill>
                  <a:latin typeface="Malgun Gothic"/>
                  <a:cs typeface="Malgun Gothic"/>
                </a:rPr>
                <a:t>us”(Mt 1:22~23)</a:t>
              </a:r>
              <a:endParaRPr sz="1000" dirty="0">
                <a:latin typeface="Malgun Gothic"/>
                <a:cs typeface="Malgun Gothic"/>
              </a:endParaRPr>
            </a:p>
          </p:txBody>
        </p:sp>
        <p:sp>
          <p:nvSpPr>
            <p:cNvPr id="16" name="object 16"/>
            <p:cNvSpPr txBox="1"/>
            <p:nvPr/>
          </p:nvSpPr>
          <p:spPr>
            <a:xfrm>
              <a:off x="642179" y="28578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5" name="object 15"/>
            <p:cNvSpPr txBox="1"/>
            <p:nvPr/>
          </p:nvSpPr>
          <p:spPr>
            <a:xfrm>
              <a:off x="916100" y="2857665"/>
              <a:ext cx="2912160" cy="139700"/>
            </a:xfrm>
            <a:prstGeom prst="rect">
              <a:avLst/>
            </a:prstGeom>
          </p:spPr>
          <p:txBody>
            <a:bodyPr wrap="square" lIns="0" tIns="6635" rIns="0" bIns="0" rtlCol="0">
              <a:noAutofit/>
            </a:bodyPr>
            <a:lstStyle/>
            <a:p>
              <a:pPr marL="12700" algn="just"/>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4" name="object 14"/>
            <p:cNvSpPr txBox="1"/>
            <p:nvPr/>
          </p:nvSpPr>
          <p:spPr>
            <a:xfrm>
              <a:off x="642179" y="33217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3" name="object 13"/>
            <p:cNvSpPr txBox="1"/>
            <p:nvPr/>
          </p:nvSpPr>
          <p:spPr>
            <a:xfrm>
              <a:off x="916100" y="3321664"/>
              <a:ext cx="3833700" cy="15240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Busca en la palabra de recitación por qué Jesús vino a la tierra.</a:t>
              </a:r>
              <a:endParaRPr sz="900" dirty="0">
                <a:latin typeface="Malgun Gothic"/>
                <a:cs typeface="Malgun Gothic"/>
              </a:endParaRPr>
            </a:p>
          </p:txBody>
        </p:sp>
        <p:sp>
          <p:nvSpPr>
            <p:cNvPr id="10" name="object 10"/>
            <p:cNvSpPr txBox="1"/>
            <p:nvPr/>
          </p:nvSpPr>
          <p:spPr>
            <a:xfrm>
              <a:off x="645779" y="47723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9" name="object 9"/>
            <p:cNvSpPr txBox="1"/>
            <p:nvPr/>
          </p:nvSpPr>
          <p:spPr>
            <a:xfrm>
              <a:off x="919700" y="4782910"/>
              <a:ext cx="4219768" cy="354838"/>
            </a:xfrm>
            <a:prstGeom prst="rect">
              <a:avLst/>
            </a:prstGeom>
          </p:spPr>
          <p:txBody>
            <a:bodyPr wrap="square" lIns="0" tIns="6953" rIns="0" bIns="0" rtlCol="0">
              <a:noAutofit/>
            </a:bodyPr>
            <a:lstStyle/>
            <a:p>
              <a:pPr marL="12700" algn="just"/>
              <a:r>
                <a:rPr lang="es-ES" sz="900" dirty="0">
                  <a:solidFill>
                    <a:srgbClr val="363435"/>
                  </a:solidFill>
                  <a:latin typeface="Malgun Gothic"/>
                  <a:cs typeface="Malgun Gothic"/>
                </a:rPr>
                <a:t>Jesús fue concebido del Espíritu Santo y nació sin pecado. Busca y escribe el significado del nombre ‘Jesús’ (Mt 1:21).</a:t>
              </a:r>
            </a:p>
          </p:txBody>
        </p:sp>
        <p:sp>
          <p:nvSpPr>
            <p:cNvPr id="8" name="object 8"/>
            <p:cNvSpPr txBox="1"/>
            <p:nvPr/>
          </p:nvSpPr>
          <p:spPr>
            <a:xfrm>
              <a:off x="642179" y="56237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7" name="object 7"/>
            <p:cNvSpPr txBox="1"/>
            <p:nvPr/>
          </p:nvSpPr>
          <p:spPr>
            <a:xfrm>
              <a:off x="916100" y="5623664"/>
              <a:ext cx="4273382" cy="27686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Cuando Jesús, Dios, vino a la tierra, la mayoría de la gente no reconoció a Jesús.</a:t>
              </a:r>
            </a:p>
          </p:txBody>
        </p:sp>
        <p:sp>
          <p:nvSpPr>
            <p:cNvPr id="6" name="object 6"/>
            <p:cNvSpPr txBox="1"/>
            <p:nvPr/>
          </p:nvSpPr>
          <p:spPr>
            <a:xfrm>
              <a:off x="642498" y="6016065"/>
              <a:ext cx="4492969" cy="281513"/>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1) </a:t>
              </a:r>
              <a:r>
                <a:rPr lang="es-ES" sz="900" dirty="0">
                  <a:solidFill>
                    <a:srgbClr val="363435"/>
                  </a:solidFill>
                  <a:latin typeface="Malgun Gothic"/>
                  <a:cs typeface="Malgun Gothic"/>
                </a:rPr>
                <a:t>Busca y escribe a los pocos que vinieron a Jesús y lo adoraron </a:t>
              </a:r>
              <a:r>
                <a:rPr sz="900" dirty="0">
                  <a:solidFill>
                    <a:srgbClr val="363435"/>
                  </a:solidFill>
                  <a:latin typeface="Malgun Gothic"/>
                  <a:cs typeface="Malgun Gothic"/>
                </a:rPr>
                <a:t>(</a:t>
              </a:r>
              <a:r>
                <a:rPr lang="es-ES" sz="900" dirty="0">
                  <a:solidFill>
                    <a:srgbClr val="363435"/>
                  </a:solidFill>
                  <a:latin typeface="Malgun Gothic"/>
                  <a:cs typeface="Malgun Gothic"/>
                </a:rPr>
                <a:t>Mt</a:t>
              </a:r>
              <a:r>
                <a:rPr sz="900" dirty="0">
                  <a:solidFill>
                    <a:srgbClr val="363435"/>
                  </a:solidFill>
                  <a:latin typeface="Malgun Gothic"/>
                  <a:cs typeface="Malgun Gothic"/>
                </a:rPr>
                <a:t> 2:1~12,</a:t>
              </a:r>
              <a:r>
                <a:rPr lang="es-ES" sz="900" dirty="0">
                  <a:solidFill>
                    <a:srgbClr val="363435"/>
                  </a:solidFill>
                  <a:latin typeface="Malgun Gothic"/>
                  <a:cs typeface="Malgun Gothic"/>
                </a:rPr>
                <a:t>        </a:t>
              </a:r>
              <a:r>
                <a:rPr sz="900" dirty="0">
                  <a:solidFill>
                    <a:srgbClr val="363435"/>
                  </a:solidFill>
                  <a:latin typeface="Malgun Gothic"/>
                  <a:cs typeface="Malgun Gothic"/>
                </a:rPr>
                <a:t> </a:t>
              </a:r>
              <a:r>
                <a:rPr lang="es-ES" sz="900" dirty="0">
                  <a:solidFill>
                    <a:srgbClr val="363435"/>
                  </a:solidFill>
                  <a:latin typeface="Malgun Gothic"/>
                  <a:cs typeface="Malgun Gothic"/>
                </a:rPr>
                <a:t>Lc</a:t>
              </a:r>
              <a:r>
                <a:rPr sz="900" dirty="0">
                  <a:solidFill>
                    <a:srgbClr val="363435"/>
                  </a:solidFill>
                  <a:latin typeface="Malgun Gothic"/>
                  <a:cs typeface="Malgun Gothic"/>
                </a:rPr>
                <a:t> 1:39~56,</a:t>
              </a:r>
              <a:r>
                <a:rPr lang="es-ES" sz="900" dirty="0">
                  <a:solidFill>
                    <a:srgbClr val="363435"/>
                  </a:solidFill>
                  <a:latin typeface="Malgun Gothic"/>
                  <a:cs typeface="Malgun Gothic"/>
                </a:rPr>
                <a:t> </a:t>
              </a:r>
              <a:r>
                <a:rPr sz="900" dirty="0">
                  <a:solidFill>
                    <a:srgbClr val="363435"/>
                  </a:solidFill>
                  <a:latin typeface="Malgun Gothic"/>
                  <a:cs typeface="Malgun Gothic"/>
                </a:rPr>
                <a:t>2:8~20, 2:25~30).</a:t>
              </a:r>
              <a:endParaRPr sz="900" dirty="0">
                <a:latin typeface="Malgun Gothic"/>
                <a:cs typeface="Malgun Gothic"/>
              </a:endParaRPr>
            </a:p>
          </p:txBody>
        </p:sp>
        <p:sp>
          <p:nvSpPr>
            <p:cNvPr id="5" name="object 5"/>
            <p:cNvSpPr txBox="1"/>
            <p:nvPr/>
          </p:nvSpPr>
          <p:spPr>
            <a:xfrm>
              <a:off x="642498" y="6777988"/>
              <a:ext cx="4031101" cy="149406"/>
            </a:xfrm>
            <a:prstGeom prst="rect">
              <a:avLst/>
            </a:prstGeom>
          </p:spPr>
          <p:txBody>
            <a:bodyPr wrap="square" lIns="0" tIns="6635" rIns="0" bIns="0" rtlCol="0">
              <a:noAutofit/>
            </a:bodyPr>
            <a:lstStyle/>
            <a:p>
              <a:pPr marL="12700" algn="just"/>
              <a:r>
                <a:rPr sz="900" dirty="0">
                  <a:solidFill>
                    <a:srgbClr val="363435"/>
                  </a:solidFill>
                  <a:latin typeface="Malgun Gothic"/>
                  <a:cs typeface="Malgun Gothic"/>
                </a:rPr>
                <a:t>2) </a:t>
              </a:r>
              <a:r>
                <a:rPr lang="es-ES" sz="900" dirty="0">
                  <a:solidFill>
                    <a:srgbClr val="363435"/>
                  </a:solidFill>
                  <a:latin typeface="Malgun Gothic"/>
                  <a:cs typeface="Malgun Gothic"/>
                </a:rPr>
                <a:t>¿Por qué la mayoría de la gente no reconoció a Jesús </a:t>
              </a:r>
              <a:r>
                <a:rPr sz="900" dirty="0">
                  <a:solidFill>
                    <a:srgbClr val="363435"/>
                  </a:solidFill>
                  <a:latin typeface="Malgun Gothic"/>
                  <a:cs typeface="Malgun Gothic"/>
                </a:rPr>
                <a:t>(</a:t>
              </a:r>
              <a:r>
                <a:rPr lang="es-ES" sz="900" dirty="0">
                  <a:solidFill>
                    <a:srgbClr val="363435"/>
                  </a:solidFill>
                  <a:latin typeface="Malgun Gothic"/>
                  <a:cs typeface="Malgun Gothic"/>
                </a:rPr>
                <a:t>Is</a:t>
              </a:r>
              <a:r>
                <a:rPr sz="900" dirty="0">
                  <a:solidFill>
                    <a:srgbClr val="363435"/>
                  </a:solidFill>
                  <a:latin typeface="Malgun Gothic"/>
                  <a:cs typeface="Malgun Gothic"/>
                </a:rPr>
                <a:t> 53:2, </a:t>
              </a:r>
              <a:r>
                <a:rPr lang="es-ES" sz="900" dirty="0">
                  <a:solidFill>
                    <a:srgbClr val="363435"/>
                  </a:solidFill>
                  <a:latin typeface="Malgun Gothic"/>
                  <a:cs typeface="Malgun Gothic"/>
                </a:rPr>
                <a:t>Sal</a:t>
              </a:r>
              <a:r>
                <a:rPr sz="900" dirty="0">
                  <a:solidFill>
                    <a:srgbClr val="363435"/>
                  </a:solidFill>
                  <a:latin typeface="Malgun Gothic"/>
                  <a:cs typeface="Malgun Gothic"/>
                </a:rPr>
                <a:t> 31:12)?</a:t>
              </a:r>
              <a:endParaRPr sz="900" dirty="0">
                <a:latin typeface="Malgun Gothic"/>
                <a:cs typeface="Malgun Gothic"/>
              </a:endParaRPr>
            </a:p>
          </p:txBody>
        </p:sp>
        <p:sp>
          <p:nvSpPr>
            <p:cNvPr id="4" name="object 4"/>
            <p:cNvSpPr txBox="1"/>
            <p:nvPr/>
          </p:nvSpPr>
          <p:spPr>
            <a:xfrm>
              <a:off x="323400" y="77022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98</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500946"/>
              <a:ext cx="4286643" cy="152400"/>
            </a:xfrm>
            <a:prstGeom prst="rect">
              <a:avLst/>
            </a:prstGeom>
          </p:spPr>
          <p:txBody>
            <a:bodyPr wrap="square" lIns="0" tIns="0" rIns="0" bIns="0" rtlCol="0">
              <a:noAutofit/>
            </a:bodyPr>
            <a:lstStyle/>
            <a:p>
              <a:pPr marL="25400">
                <a:lnSpc>
                  <a:spcPts val="1000"/>
                </a:lnSpc>
              </a:pPr>
              <a:endParaRPr sz="1000"/>
            </a:p>
          </p:txBody>
        </p:sp>
        <p:sp>
          <p:nvSpPr>
            <p:cNvPr id="57" name="object 11">
              <a:extLst>
                <a:ext uri="{FF2B5EF4-FFF2-40B4-BE49-F238E27FC236}">
                  <a16:creationId xmlns:a16="http://schemas.microsoft.com/office/drawing/2014/main" id="{0201BE3F-5FEC-4AA2-953A-053E43EA5469}"/>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8" name="object 11">
              <a:extLst>
                <a:ext uri="{FF2B5EF4-FFF2-40B4-BE49-F238E27FC236}">
                  <a16:creationId xmlns:a16="http://schemas.microsoft.com/office/drawing/2014/main" id="{1E174984-6DD6-4750-A919-7C5D900ADB11}"/>
                </a:ext>
              </a:extLst>
            </p:cNvPr>
            <p:cNvSpPr txBox="1"/>
            <p:nvPr/>
          </p:nvSpPr>
          <p:spPr>
            <a:xfrm>
              <a:off x="622300" y="40322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2" name="그룹 131">
            <a:extLst>
              <a:ext uri="{FF2B5EF4-FFF2-40B4-BE49-F238E27FC236}">
                <a16:creationId xmlns:a16="http://schemas.microsoft.com/office/drawing/2014/main" id="{A6A0F8B3-45A8-40C1-ADE1-06D960A37C09}"/>
              </a:ext>
            </a:extLst>
          </p:cNvPr>
          <p:cNvGrpSpPr/>
          <p:nvPr/>
        </p:nvGrpSpPr>
        <p:grpSpPr>
          <a:xfrm>
            <a:off x="616200" y="658799"/>
            <a:ext cx="4743200" cy="7195801"/>
            <a:chOff x="616200" y="658799"/>
            <a:chExt cx="4743200" cy="7195801"/>
          </a:xfrm>
        </p:grpSpPr>
        <p:sp>
          <p:nvSpPr>
            <p:cNvPr id="130" name="object 130"/>
            <p:cNvSpPr/>
            <p:nvPr/>
          </p:nvSpPr>
          <p:spPr>
            <a:xfrm>
              <a:off x="653294" y="6587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31" name="object 131"/>
            <p:cNvSpPr/>
            <p:nvPr/>
          </p:nvSpPr>
          <p:spPr>
            <a:xfrm>
              <a:off x="690835" y="6963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28" name="object 128"/>
            <p:cNvSpPr/>
            <p:nvPr/>
          </p:nvSpPr>
          <p:spPr>
            <a:xfrm>
              <a:off x="653294" y="3312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9" name="object 129"/>
            <p:cNvSpPr/>
            <p:nvPr/>
          </p:nvSpPr>
          <p:spPr>
            <a:xfrm>
              <a:off x="690835" y="33499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26" name="object 126"/>
            <p:cNvSpPr/>
            <p:nvPr/>
          </p:nvSpPr>
          <p:spPr>
            <a:xfrm>
              <a:off x="653294" y="60331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127" name="object 127"/>
            <p:cNvSpPr/>
            <p:nvPr/>
          </p:nvSpPr>
          <p:spPr>
            <a:xfrm>
              <a:off x="690835" y="6070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45" name="object 45"/>
            <p:cNvSpPr/>
            <p:nvPr/>
          </p:nvSpPr>
          <p:spPr>
            <a:xfrm>
              <a:off x="620966" y="1120965"/>
              <a:ext cx="4474095" cy="184911"/>
            </a:xfrm>
            <a:custGeom>
              <a:avLst/>
              <a:gdLst/>
              <a:ahLst/>
              <a:cxnLst/>
              <a:rect l="l" t="t" r="r" b="b"/>
              <a:pathLst>
                <a:path w="4474095" h="184911">
                  <a:moveTo>
                    <a:pt x="0" y="0"/>
                  </a:moveTo>
                  <a:lnTo>
                    <a:pt x="0" y="184911"/>
                  </a:lnTo>
                  <a:lnTo>
                    <a:pt x="4474095" y="184911"/>
                  </a:lnTo>
                  <a:lnTo>
                    <a:pt x="4474095" y="0"/>
                  </a:lnTo>
                  <a:lnTo>
                    <a:pt x="0" y="0"/>
                  </a:lnTo>
                  <a:close/>
                </a:path>
              </a:pathLst>
            </a:custGeom>
            <a:solidFill>
              <a:srgbClr val="00AFEE"/>
            </a:solidFill>
          </p:spPr>
          <p:txBody>
            <a:bodyPr wrap="square" lIns="0" tIns="0" rIns="0" bIns="0" rtlCol="0">
              <a:noAutofit/>
            </a:bodyPr>
            <a:lstStyle/>
            <a:p>
              <a:endParaRPr dirty="0"/>
            </a:p>
          </p:txBody>
        </p:sp>
        <p:sp>
          <p:nvSpPr>
            <p:cNvPr id="46" name="object 46"/>
            <p:cNvSpPr/>
            <p:nvPr/>
          </p:nvSpPr>
          <p:spPr>
            <a:xfrm>
              <a:off x="625725" y="1305869"/>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47" name="object 47"/>
            <p:cNvSpPr/>
            <p:nvPr/>
          </p:nvSpPr>
          <p:spPr>
            <a:xfrm>
              <a:off x="2131729" y="1305869"/>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48" name="object 48"/>
            <p:cNvSpPr/>
            <p:nvPr/>
          </p:nvSpPr>
          <p:spPr>
            <a:xfrm>
              <a:off x="2131729" y="130904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49" name="object 49"/>
            <p:cNvSpPr/>
            <p:nvPr/>
          </p:nvSpPr>
          <p:spPr>
            <a:xfrm>
              <a:off x="3642495" y="1305869"/>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50" name="object 50"/>
            <p:cNvSpPr/>
            <p:nvPr/>
          </p:nvSpPr>
          <p:spPr>
            <a:xfrm>
              <a:off x="3642495" y="130904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51" name="object 51"/>
            <p:cNvSpPr/>
            <p:nvPr/>
          </p:nvSpPr>
          <p:spPr>
            <a:xfrm>
              <a:off x="625725" y="1482449"/>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52" name="object 52"/>
            <p:cNvSpPr/>
            <p:nvPr/>
          </p:nvSpPr>
          <p:spPr>
            <a:xfrm>
              <a:off x="2131729" y="1482449"/>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53" name="object 53"/>
            <p:cNvSpPr/>
            <p:nvPr/>
          </p:nvSpPr>
          <p:spPr>
            <a:xfrm>
              <a:off x="2131729" y="1485624"/>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54" name="object 54"/>
            <p:cNvSpPr/>
            <p:nvPr/>
          </p:nvSpPr>
          <p:spPr>
            <a:xfrm>
              <a:off x="3642495" y="1482449"/>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55" name="object 55"/>
            <p:cNvSpPr/>
            <p:nvPr/>
          </p:nvSpPr>
          <p:spPr>
            <a:xfrm>
              <a:off x="3642495" y="1485624"/>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56" name="object 56"/>
            <p:cNvSpPr/>
            <p:nvPr/>
          </p:nvSpPr>
          <p:spPr>
            <a:xfrm>
              <a:off x="625725" y="1659030"/>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57" name="object 57"/>
            <p:cNvSpPr/>
            <p:nvPr/>
          </p:nvSpPr>
          <p:spPr>
            <a:xfrm>
              <a:off x="2131729" y="1659030"/>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58" name="object 58"/>
            <p:cNvSpPr/>
            <p:nvPr/>
          </p:nvSpPr>
          <p:spPr>
            <a:xfrm>
              <a:off x="2131729" y="166220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59" name="object 59"/>
            <p:cNvSpPr/>
            <p:nvPr/>
          </p:nvSpPr>
          <p:spPr>
            <a:xfrm>
              <a:off x="3642495" y="1659030"/>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60" name="object 60"/>
            <p:cNvSpPr/>
            <p:nvPr/>
          </p:nvSpPr>
          <p:spPr>
            <a:xfrm>
              <a:off x="3642495" y="166220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61" name="object 61"/>
            <p:cNvSpPr/>
            <p:nvPr/>
          </p:nvSpPr>
          <p:spPr>
            <a:xfrm>
              <a:off x="625725" y="1835609"/>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62" name="object 62"/>
            <p:cNvSpPr/>
            <p:nvPr/>
          </p:nvSpPr>
          <p:spPr>
            <a:xfrm>
              <a:off x="2131729" y="1835609"/>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63" name="object 63"/>
            <p:cNvSpPr/>
            <p:nvPr/>
          </p:nvSpPr>
          <p:spPr>
            <a:xfrm>
              <a:off x="2131729" y="183878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64" name="object 64"/>
            <p:cNvSpPr/>
            <p:nvPr/>
          </p:nvSpPr>
          <p:spPr>
            <a:xfrm>
              <a:off x="3642495" y="1835609"/>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65" name="object 65"/>
            <p:cNvSpPr/>
            <p:nvPr/>
          </p:nvSpPr>
          <p:spPr>
            <a:xfrm>
              <a:off x="3642495" y="183878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66" name="object 66"/>
            <p:cNvSpPr/>
            <p:nvPr/>
          </p:nvSpPr>
          <p:spPr>
            <a:xfrm>
              <a:off x="625725" y="2012189"/>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67" name="object 67"/>
            <p:cNvSpPr/>
            <p:nvPr/>
          </p:nvSpPr>
          <p:spPr>
            <a:xfrm>
              <a:off x="2131729" y="2012189"/>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68" name="object 68"/>
            <p:cNvSpPr/>
            <p:nvPr/>
          </p:nvSpPr>
          <p:spPr>
            <a:xfrm>
              <a:off x="2131729" y="201536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69" name="object 69"/>
            <p:cNvSpPr/>
            <p:nvPr/>
          </p:nvSpPr>
          <p:spPr>
            <a:xfrm>
              <a:off x="3642495" y="2012189"/>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70" name="object 70"/>
            <p:cNvSpPr/>
            <p:nvPr/>
          </p:nvSpPr>
          <p:spPr>
            <a:xfrm>
              <a:off x="3642495" y="2015363"/>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71" name="object 71"/>
            <p:cNvSpPr/>
            <p:nvPr/>
          </p:nvSpPr>
          <p:spPr>
            <a:xfrm>
              <a:off x="625725" y="2188768"/>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72" name="object 72"/>
            <p:cNvSpPr/>
            <p:nvPr/>
          </p:nvSpPr>
          <p:spPr>
            <a:xfrm>
              <a:off x="2131729" y="2188768"/>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73" name="object 73"/>
            <p:cNvSpPr/>
            <p:nvPr/>
          </p:nvSpPr>
          <p:spPr>
            <a:xfrm>
              <a:off x="2131729" y="2191942"/>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74" name="object 74"/>
            <p:cNvSpPr/>
            <p:nvPr/>
          </p:nvSpPr>
          <p:spPr>
            <a:xfrm>
              <a:off x="3642495" y="2188768"/>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75" name="object 75"/>
            <p:cNvSpPr/>
            <p:nvPr/>
          </p:nvSpPr>
          <p:spPr>
            <a:xfrm>
              <a:off x="3642495" y="2191942"/>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76" name="object 76"/>
            <p:cNvSpPr/>
            <p:nvPr/>
          </p:nvSpPr>
          <p:spPr>
            <a:xfrm>
              <a:off x="625725" y="2365348"/>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77" name="object 77"/>
            <p:cNvSpPr/>
            <p:nvPr/>
          </p:nvSpPr>
          <p:spPr>
            <a:xfrm>
              <a:off x="2131729" y="2365348"/>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78" name="object 78"/>
            <p:cNvSpPr/>
            <p:nvPr/>
          </p:nvSpPr>
          <p:spPr>
            <a:xfrm>
              <a:off x="2131729" y="2368522"/>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79" name="object 79"/>
            <p:cNvSpPr/>
            <p:nvPr/>
          </p:nvSpPr>
          <p:spPr>
            <a:xfrm>
              <a:off x="3642495" y="2365348"/>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80" name="object 80"/>
            <p:cNvSpPr/>
            <p:nvPr/>
          </p:nvSpPr>
          <p:spPr>
            <a:xfrm>
              <a:off x="3642495" y="2368522"/>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81" name="object 81"/>
            <p:cNvSpPr/>
            <p:nvPr/>
          </p:nvSpPr>
          <p:spPr>
            <a:xfrm>
              <a:off x="625725" y="2541927"/>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82" name="object 82"/>
            <p:cNvSpPr/>
            <p:nvPr/>
          </p:nvSpPr>
          <p:spPr>
            <a:xfrm>
              <a:off x="2131729" y="2541927"/>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83" name="object 83"/>
            <p:cNvSpPr/>
            <p:nvPr/>
          </p:nvSpPr>
          <p:spPr>
            <a:xfrm>
              <a:off x="2131729" y="2545101"/>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84" name="object 84"/>
            <p:cNvSpPr/>
            <p:nvPr/>
          </p:nvSpPr>
          <p:spPr>
            <a:xfrm>
              <a:off x="3642495" y="2541927"/>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85" name="object 85"/>
            <p:cNvSpPr/>
            <p:nvPr/>
          </p:nvSpPr>
          <p:spPr>
            <a:xfrm>
              <a:off x="3642495" y="2545101"/>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86" name="object 86"/>
            <p:cNvSpPr/>
            <p:nvPr/>
          </p:nvSpPr>
          <p:spPr>
            <a:xfrm>
              <a:off x="625725" y="2718507"/>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87" name="object 87"/>
            <p:cNvSpPr/>
            <p:nvPr/>
          </p:nvSpPr>
          <p:spPr>
            <a:xfrm>
              <a:off x="2131729" y="2718507"/>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88" name="object 88"/>
            <p:cNvSpPr/>
            <p:nvPr/>
          </p:nvSpPr>
          <p:spPr>
            <a:xfrm>
              <a:off x="2131729" y="2721681"/>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89" name="object 89"/>
            <p:cNvSpPr/>
            <p:nvPr/>
          </p:nvSpPr>
          <p:spPr>
            <a:xfrm>
              <a:off x="3642495" y="2718507"/>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90" name="object 90"/>
            <p:cNvSpPr/>
            <p:nvPr/>
          </p:nvSpPr>
          <p:spPr>
            <a:xfrm>
              <a:off x="3642495" y="2721681"/>
              <a:ext cx="0" cy="170230"/>
            </a:xfrm>
            <a:custGeom>
              <a:avLst/>
              <a:gdLst/>
              <a:ahLst/>
              <a:cxnLst/>
              <a:rect l="l" t="t" r="r" b="b"/>
              <a:pathLst>
                <a:path h="170230">
                  <a:moveTo>
                    <a:pt x="0" y="170230"/>
                  </a:moveTo>
                  <a:lnTo>
                    <a:pt x="0" y="0"/>
                  </a:lnTo>
                </a:path>
              </a:pathLst>
            </a:custGeom>
            <a:ln w="6350">
              <a:solidFill>
                <a:srgbClr val="00AFEE"/>
              </a:solidFill>
            </a:ln>
          </p:spPr>
          <p:txBody>
            <a:bodyPr wrap="square" lIns="0" tIns="0" rIns="0" bIns="0" rtlCol="0">
              <a:noAutofit/>
            </a:bodyPr>
            <a:lstStyle/>
            <a:p>
              <a:endParaRPr/>
            </a:p>
          </p:txBody>
        </p:sp>
        <p:sp>
          <p:nvSpPr>
            <p:cNvPr id="91" name="object 91"/>
            <p:cNvSpPr/>
            <p:nvPr/>
          </p:nvSpPr>
          <p:spPr>
            <a:xfrm>
              <a:off x="625725" y="2895086"/>
              <a:ext cx="1506004" cy="0"/>
            </a:xfrm>
            <a:custGeom>
              <a:avLst/>
              <a:gdLst/>
              <a:ahLst/>
              <a:cxnLst/>
              <a:rect l="l" t="t" r="r" b="b"/>
              <a:pathLst>
                <a:path w="1506004">
                  <a:moveTo>
                    <a:pt x="0" y="0"/>
                  </a:moveTo>
                  <a:lnTo>
                    <a:pt x="1506004" y="0"/>
                  </a:lnTo>
                </a:path>
              </a:pathLst>
            </a:custGeom>
            <a:ln w="6350">
              <a:solidFill>
                <a:srgbClr val="00AFEE"/>
              </a:solidFill>
            </a:ln>
          </p:spPr>
          <p:txBody>
            <a:bodyPr wrap="square" lIns="0" tIns="0" rIns="0" bIns="0" rtlCol="0">
              <a:noAutofit/>
            </a:bodyPr>
            <a:lstStyle/>
            <a:p>
              <a:endParaRPr/>
            </a:p>
          </p:txBody>
        </p:sp>
        <p:sp>
          <p:nvSpPr>
            <p:cNvPr id="92" name="object 92"/>
            <p:cNvSpPr/>
            <p:nvPr/>
          </p:nvSpPr>
          <p:spPr>
            <a:xfrm>
              <a:off x="2131729" y="2895086"/>
              <a:ext cx="1510766" cy="0"/>
            </a:xfrm>
            <a:custGeom>
              <a:avLst/>
              <a:gdLst/>
              <a:ahLst/>
              <a:cxnLst/>
              <a:rect l="l" t="t" r="r" b="b"/>
              <a:pathLst>
                <a:path w="1510766">
                  <a:moveTo>
                    <a:pt x="0" y="0"/>
                  </a:moveTo>
                  <a:lnTo>
                    <a:pt x="1510766" y="0"/>
                  </a:lnTo>
                </a:path>
              </a:pathLst>
            </a:custGeom>
            <a:ln w="6350">
              <a:solidFill>
                <a:srgbClr val="00AFEE"/>
              </a:solidFill>
            </a:ln>
          </p:spPr>
          <p:txBody>
            <a:bodyPr wrap="square" lIns="0" tIns="0" rIns="0" bIns="0" rtlCol="0">
              <a:noAutofit/>
            </a:bodyPr>
            <a:lstStyle/>
            <a:p>
              <a:endParaRPr/>
            </a:p>
          </p:txBody>
        </p:sp>
        <p:sp>
          <p:nvSpPr>
            <p:cNvPr id="93" name="object 93"/>
            <p:cNvSpPr/>
            <p:nvPr/>
          </p:nvSpPr>
          <p:spPr>
            <a:xfrm>
              <a:off x="2131729" y="2898261"/>
              <a:ext cx="0" cy="168643"/>
            </a:xfrm>
            <a:custGeom>
              <a:avLst/>
              <a:gdLst/>
              <a:ahLst/>
              <a:cxnLst/>
              <a:rect l="l" t="t" r="r" b="b"/>
              <a:pathLst>
                <a:path h="168643">
                  <a:moveTo>
                    <a:pt x="0" y="168643"/>
                  </a:moveTo>
                  <a:lnTo>
                    <a:pt x="0" y="0"/>
                  </a:lnTo>
                </a:path>
              </a:pathLst>
            </a:custGeom>
            <a:ln w="6350">
              <a:solidFill>
                <a:srgbClr val="00AFEE"/>
              </a:solidFill>
            </a:ln>
          </p:spPr>
          <p:txBody>
            <a:bodyPr wrap="square" lIns="0" tIns="0" rIns="0" bIns="0" rtlCol="0">
              <a:noAutofit/>
            </a:bodyPr>
            <a:lstStyle/>
            <a:p>
              <a:endParaRPr/>
            </a:p>
          </p:txBody>
        </p:sp>
        <p:sp>
          <p:nvSpPr>
            <p:cNvPr id="94" name="object 94"/>
            <p:cNvSpPr/>
            <p:nvPr/>
          </p:nvSpPr>
          <p:spPr>
            <a:xfrm>
              <a:off x="3642495" y="2895086"/>
              <a:ext cx="1447800" cy="0"/>
            </a:xfrm>
            <a:custGeom>
              <a:avLst/>
              <a:gdLst/>
              <a:ahLst/>
              <a:cxnLst/>
              <a:rect l="l" t="t" r="r" b="b"/>
              <a:pathLst>
                <a:path w="1447800">
                  <a:moveTo>
                    <a:pt x="0" y="0"/>
                  </a:moveTo>
                  <a:lnTo>
                    <a:pt x="1447800" y="0"/>
                  </a:lnTo>
                </a:path>
              </a:pathLst>
            </a:custGeom>
            <a:ln w="6350">
              <a:solidFill>
                <a:srgbClr val="00AFEE"/>
              </a:solidFill>
            </a:ln>
          </p:spPr>
          <p:txBody>
            <a:bodyPr wrap="square" lIns="0" tIns="0" rIns="0" bIns="0" rtlCol="0">
              <a:noAutofit/>
            </a:bodyPr>
            <a:lstStyle/>
            <a:p>
              <a:endParaRPr/>
            </a:p>
          </p:txBody>
        </p:sp>
        <p:sp>
          <p:nvSpPr>
            <p:cNvPr id="95" name="object 95"/>
            <p:cNvSpPr/>
            <p:nvPr/>
          </p:nvSpPr>
          <p:spPr>
            <a:xfrm>
              <a:off x="3642495" y="2898261"/>
              <a:ext cx="0" cy="168643"/>
            </a:xfrm>
            <a:custGeom>
              <a:avLst/>
              <a:gdLst/>
              <a:ahLst/>
              <a:cxnLst/>
              <a:rect l="l" t="t" r="r" b="b"/>
              <a:pathLst>
                <a:path h="168643">
                  <a:moveTo>
                    <a:pt x="0" y="168643"/>
                  </a:moveTo>
                  <a:lnTo>
                    <a:pt x="0" y="0"/>
                  </a:lnTo>
                </a:path>
              </a:pathLst>
            </a:custGeom>
            <a:ln w="6350">
              <a:solidFill>
                <a:srgbClr val="00AFEE"/>
              </a:solidFill>
            </a:ln>
          </p:spPr>
          <p:txBody>
            <a:bodyPr wrap="square" lIns="0" tIns="0" rIns="0" bIns="0" rtlCol="0">
              <a:noAutofit/>
            </a:bodyPr>
            <a:lstStyle/>
            <a:p>
              <a:endParaRPr/>
            </a:p>
          </p:txBody>
        </p:sp>
        <p:sp>
          <p:nvSpPr>
            <p:cNvPr id="96" name="object 96"/>
            <p:cNvSpPr/>
            <p:nvPr/>
          </p:nvSpPr>
          <p:spPr>
            <a:xfrm>
              <a:off x="2131729" y="1125720"/>
              <a:ext cx="0" cy="176974"/>
            </a:xfrm>
            <a:custGeom>
              <a:avLst/>
              <a:gdLst/>
              <a:ahLst/>
              <a:cxnLst/>
              <a:rect l="l" t="t" r="r" b="b"/>
              <a:pathLst>
                <a:path h="176974">
                  <a:moveTo>
                    <a:pt x="0" y="176974"/>
                  </a:moveTo>
                  <a:lnTo>
                    <a:pt x="0" y="0"/>
                  </a:lnTo>
                </a:path>
              </a:pathLst>
            </a:custGeom>
            <a:ln w="6350">
              <a:solidFill>
                <a:srgbClr val="FDFDFD"/>
              </a:solidFill>
            </a:ln>
          </p:spPr>
          <p:txBody>
            <a:bodyPr wrap="square" lIns="0" tIns="0" rIns="0" bIns="0" rtlCol="0">
              <a:noAutofit/>
            </a:bodyPr>
            <a:lstStyle/>
            <a:p>
              <a:endParaRPr/>
            </a:p>
          </p:txBody>
        </p:sp>
        <p:sp>
          <p:nvSpPr>
            <p:cNvPr id="97" name="object 97"/>
            <p:cNvSpPr/>
            <p:nvPr/>
          </p:nvSpPr>
          <p:spPr>
            <a:xfrm>
              <a:off x="3642495" y="1125720"/>
              <a:ext cx="0" cy="176974"/>
            </a:xfrm>
            <a:custGeom>
              <a:avLst/>
              <a:gdLst/>
              <a:ahLst/>
              <a:cxnLst/>
              <a:rect l="l" t="t" r="r" b="b"/>
              <a:pathLst>
                <a:path h="176974">
                  <a:moveTo>
                    <a:pt x="0" y="176974"/>
                  </a:moveTo>
                  <a:lnTo>
                    <a:pt x="0" y="0"/>
                  </a:lnTo>
                </a:path>
              </a:pathLst>
            </a:custGeom>
            <a:ln w="6350">
              <a:solidFill>
                <a:srgbClr val="FDFDFD"/>
              </a:solidFill>
            </a:ln>
          </p:spPr>
          <p:txBody>
            <a:bodyPr wrap="square" lIns="0" tIns="0" rIns="0" bIns="0" rtlCol="0">
              <a:noAutofit/>
            </a:bodyPr>
            <a:lstStyle/>
            <a:p>
              <a:endParaRPr/>
            </a:p>
          </p:txBody>
        </p:sp>
        <p:sp>
          <p:nvSpPr>
            <p:cNvPr id="98" name="object 98"/>
            <p:cNvSpPr/>
            <p:nvPr/>
          </p:nvSpPr>
          <p:spPr>
            <a:xfrm>
              <a:off x="616200" y="1120959"/>
              <a:ext cx="1515529" cy="0"/>
            </a:xfrm>
            <a:custGeom>
              <a:avLst/>
              <a:gdLst/>
              <a:ahLst/>
              <a:cxnLst/>
              <a:rect l="l" t="t" r="r" b="b"/>
              <a:pathLst>
                <a:path w="1515529">
                  <a:moveTo>
                    <a:pt x="0" y="0"/>
                  </a:moveTo>
                  <a:lnTo>
                    <a:pt x="1515529" y="0"/>
                  </a:lnTo>
                </a:path>
              </a:pathLst>
            </a:custGeom>
            <a:ln w="9525">
              <a:solidFill>
                <a:srgbClr val="00AFEE"/>
              </a:solidFill>
            </a:ln>
          </p:spPr>
          <p:txBody>
            <a:bodyPr wrap="square" lIns="0" tIns="0" rIns="0" bIns="0" rtlCol="0">
              <a:noAutofit/>
            </a:bodyPr>
            <a:lstStyle/>
            <a:p>
              <a:endParaRPr/>
            </a:p>
          </p:txBody>
        </p:sp>
        <p:sp>
          <p:nvSpPr>
            <p:cNvPr id="99" name="object 99"/>
            <p:cNvSpPr/>
            <p:nvPr/>
          </p:nvSpPr>
          <p:spPr>
            <a:xfrm>
              <a:off x="620962" y="1125720"/>
              <a:ext cx="0" cy="180149"/>
            </a:xfrm>
            <a:custGeom>
              <a:avLst/>
              <a:gdLst/>
              <a:ahLst/>
              <a:cxnLst/>
              <a:rect l="l" t="t" r="r" b="b"/>
              <a:pathLst>
                <a:path h="180149">
                  <a:moveTo>
                    <a:pt x="0" y="180149"/>
                  </a:moveTo>
                  <a:lnTo>
                    <a:pt x="0" y="0"/>
                  </a:lnTo>
                </a:path>
              </a:pathLst>
            </a:custGeom>
            <a:ln w="9525">
              <a:solidFill>
                <a:srgbClr val="00AFEE"/>
              </a:solidFill>
            </a:ln>
          </p:spPr>
          <p:txBody>
            <a:bodyPr wrap="square" lIns="0" tIns="0" rIns="0" bIns="0" rtlCol="0">
              <a:noAutofit/>
            </a:bodyPr>
            <a:lstStyle/>
            <a:p>
              <a:endParaRPr/>
            </a:p>
          </p:txBody>
        </p:sp>
        <p:sp>
          <p:nvSpPr>
            <p:cNvPr id="100" name="object 100"/>
            <p:cNvSpPr/>
            <p:nvPr/>
          </p:nvSpPr>
          <p:spPr>
            <a:xfrm>
              <a:off x="2131729" y="1120959"/>
              <a:ext cx="1510766" cy="0"/>
            </a:xfrm>
            <a:custGeom>
              <a:avLst/>
              <a:gdLst/>
              <a:ahLst/>
              <a:cxnLst/>
              <a:rect l="l" t="t" r="r" b="b"/>
              <a:pathLst>
                <a:path w="1510766">
                  <a:moveTo>
                    <a:pt x="0" y="0"/>
                  </a:moveTo>
                  <a:lnTo>
                    <a:pt x="1510766" y="0"/>
                  </a:lnTo>
                </a:path>
              </a:pathLst>
            </a:custGeom>
            <a:ln w="9525">
              <a:solidFill>
                <a:srgbClr val="00AFEE"/>
              </a:solidFill>
            </a:ln>
          </p:spPr>
          <p:txBody>
            <a:bodyPr wrap="square" lIns="0" tIns="0" rIns="0" bIns="0" rtlCol="0">
              <a:noAutofit/>
            </a:bodyPr>
            <a:lstStyle/>
            <a:p>
              <a:endParaRPr/>
            </a:p>
          </p:txBody>
        </p:sp>
        <p:sp>
          <p:nvSpPr>
            <p:cNvPr id="101" name="object 101"/>
            <p:cNvSpPr/>
            <p:nvPr/>
          </p:nvSpPr>
          <p:spPr>
            <a:xfrm>
              <a:off x="3642495" y="1120959"/>
              <a:ext cx="1457325" cy="0"/>
            </a:xfrm>
            <a:custGeom>
              <a:avLst/>
              <a:gdLst/>
              <a:ahLst/>
              <a:cxnLst/>
              <a:rect l="l" t="t" r="r" b="b"/>
              <a:pathLst>
                <a:path w="1457325">
                  <a:moveTo>
                    <a:pt x="0" y="0"/>
                  </a:moveTo>
                  <a:lnTo>
                    <a:pt x="1457325" y="0"/>
                  </a:lnTo>
                </a:path>
              </a:pathLst>
            </a:custGeom>
            <a:ln w="9525">
              <a:solidFill>
                <a:srgbClr val="00AFEE"/>
              </a:solidFill>
            </a:ln>
          </p:spPr>
          <p:txBody>
            <a:bodyPr wrap="square" lIns="0" tIns="0" rIns="0" bIns="0" rtlCol="0">
              <a:noAutofit/>
            </a:bodyPr>
            <a:lstStyle/>
            <a:p>
              <a:endParaRPr/>
            </a:p>
          </p:txBody>
        </p:sp>
        <p:sp>
          <p:nvSpPr>
            <p:cNvPr id="102" name="object 102"/>
            <p:cNvSpPr/>
            <p:nvPr/>
          </p:nvSpPr>
          <p:spPr>
            <a:xfrm>
              <a:off x="5095062" y="1125720"/>
              <a:ext cx="0" cy="180149"/>
            </a:xfrm>
            <a:custGeom>
              <a:avLst/>
              <a:gdLst/>
              <a:ahLst/>
              <a:cxnLst/>
              <a:rect l="l" t="t" r="r" b="b"/>
              <a:pathLst>
                <a:path h="180149">
                  <a:moveTo>
                    <a:pt x="0" y="180149"/>
                  </a:moveTo>
                  <a:lnTo>
                    <a:pt x="0" y="0"/>
                  </a:lnTo>
                </a:path>
              </a:pathLst>
            </a:custGeom>
            <a:ln w="9525">
              <a:solidFill>
                <a:srgbClr val="00AFEE"/>
              </a:solidFill>
            </a:ln>
          </p:spPr>
          <p:txBody>
            <a:bodyPr wrap="square" lIns="0" tIns="0" rIns="0" bIns="0" rtlCol="0">
              <a:noAutofit/>
            </a:bodyPr>
            <a:lstStyle/>
            <a:p>
              <a:endParaRPr/>
            </a:p>
          </p:txBody>
        </p:sp>
        <p:sp>
          <p:nvSpPr>
            <p:cNvPr id="103" name="object 103"/>
            <p:cNvSpPr/>
            <p:nvPr/>
          </p:nvSpPr>
          <p:spPr>
            <a:xfrm>
              <a:off x="620962" y="130586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4" name="object 104"/>
            <p:cNvSpPr/>
            <p:nvPr/>
          </p:nvSpPr>
          <p:spPr>
            <a:xfrm>
              <a:off x="5095062" y="130586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5" name="object 105"/>
            <p:cNvSpPr/>
            <p:nvPr/>
          </p:nvSpPr>
          <p:spPr>
            <a:xfrm>
              <a:off x="620962" y="1482449"/>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6" name="object 106"/>
            <p:cNvSpPr/>
            <p:nvPr/>
          </p:nvSpPr>
          <p:spPr>
            <a:xfrm>
              <a:off x="5095062" y="1482449"/>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7" name="object 107"/>
            <p:cNvSpPr/>
            <p:nvPr/>
          </p:nvSpPr>
          <p:spPr>
            <a:xfrm>
              <a:off x="620962" y="165902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8" name="object 108"/>
            <p:cNvSpPr/>
            <p:nvPr/>
          </p:nvSpPr>
          <p:spPr>
            <a:xfrm>
              <a:off x="5095062" y="165902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09" name="object 109"/>
            <p:cNvSpPr/>
            <p:nvPr/>
          </p:nvSpPr>
          <p:spPr>
            <a:xfrm>
              <a:off x="620962" y="183560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0" name="object 110"/>
            <p:cNvSpPr/>
            <p:nvPr/>
          </p:nvSpPr>
          <p:spPr>
            <a:xfrm>
              <a:off x="5095062" y="183560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1" name="object 111"/>
            <p:cNvSpPr/>
            <p:nvPr/>
          </p:nvSpPr>
          <p:spPr>
            <a:xfrm>
              <a:off x="620962" y="201218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2" name="object 112"/>
            <p:cNvSpPr/>
            <p:nvPr/>
          </p:nvSpPr>
          <p:spPr>
            <a:xfrm>
              <a:off x="5095062" y="2012188"/>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3" name="object 113"/>
            <p:cNvSpPr/>
            <p:nvPr/>
          </p:nvSpPr>
          <p:spPr>
            <a:xfrm>
              <a:off x="620962" y="2188767"/>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4" name="object 114"/>
            <p:cNvSpPr/>
            <p:nvPr/>
          </p:nvSpPr>
          <p:spPr>
            <a:xfrm>
              <a:off x="5095062" y="2188767"/>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5" name="object 115"/>
            <p:cNvSpPr/>
            <p:nvPr/>
          </p:nvSpPr>
          <p:spPr>
            <a:xfrm>
              <a:off x="620962" y="2365347"/>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6" name="object 116"/>
            <p:cNvSpPr/>
            <p:nvPr/>
          </p:nvSpPr>
          <p:spPr>
            <a:xfrm>
              <a:off x="5095062" y="2365347"/>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7" name="object 117"/>
            <p:cNvSpPr/>
            <p:nvPr/>
          </p:nvSpPr>
          <p:spPr>
            <a:xfrm>
              <a:off x="620962" y="2541926"/>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8" name="object 118"/>
            <p:cNvSpPr/>
            <p:nvPr/>
          </p:nvSpPr>
          <p:spPr>
            <a:xfrm>
              <a:off x="5095062" y="2541926"/>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19" name="object 119"/>
            <p:cNvSpPr/>
            <p:nvPr/>
          </p:nvSpPr>
          <p:spPr>
            <a:xfrm>
              <a:off x="620962" y="2718506"/>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20" name="object 120"/>
            <p:cNvSpPr/>
            <p:nvPr/>
          </p:nvSpPr>
          <p:spPr>
            <a:xfrm>
              <a:off x="5095062" y="2718506"/>
              <a:ext cx="0" cy="176580"/>
            </a:xfrm>
            <a:custGeom>
              <a:avLst/>
              <a:gdLst/>
              <a:ahLst/>
              <a:cxnLst/>
              <a:rect l="l" t="t" r="r" b="b"/>
              <a:pathLst>
                <a:path h="176580">
                  <a:moveTo>
                    <a:pt x="0" y="176580"/>
                  </a:moveTo>
                  <a:lnTo>
                    <a:pt x="0" y="0"/>
                  </a:lnTo>
                </a:path>
              </a:pathLst>
            </a:custGeom>
            <a:ln w="9525">
              <a:solidFill>
                <a:srgbClr val="00AFEE"/>
              </a:solidFill>
            </a:ln>
          </p:spPr>
          <p:txBody>
            <a:bodyPr wrap="square" lIns="0" tIns="0" rIns="0" bIns="0" rtlCol="0">
              <a:noAutofit/>
            </a:bodyPr>
            <a:lstStyle/>
            <a:p>
              <a:endParaRPr/>
            </a:p>
          </p:txBody>
        </p:sp>
        <p:sp>
          <p:nvSpPr>
            <p:cNvPr id="121" name="object 121"/>
            <p:cNvSpPr/>
            <p:nvPr/>
          </p:nvSpPr>
          <p:spPr>
            <a:xfrm>
              <a:off x="620962" y="2895086"/>
              <a:ext cx="0" cy="171818"/>
            </a:xfrm>
            <a:custGeom>
              <a:avLst/>
              <a:gdLst/>
              <a:ahLst/>
              <a:cxnLst/>
              <a:rect l="l" t="t" r="r" b="b"/>
              <a:pathLst>
                <a:path h="171818">
                  <a:moveTo>
                    <a:pt x="0" y="171818"/>
                  </a:moveTo>
                  <a:lnTo>
                    <a:pt x="0" y="0"/>
                  </a:lnTo>
                </a:path>
              </a:pathLst>
            </a:custGeom>
            <a:ln w="9525">
              <a:solidFill>
                <a:srgbClr val="00AFEE"/>
              </a:solidFill>
            </a:ln>
          </p:spPr>
          <p:txBody>
            <a:bodyPr wrap="square" lIns="0" tIns="0" rIns="0" bIns="0" rtlCol="0">
              <a:noAutofit/>
            </a:bodyPr>
            <a:lstStyle/>
            <a:p>
              <a:endParaRPr/>
            </a:p>
          </p:txBody>
        </p:sp>
        <p:sp>
          <p:nvSpPr>
            <p:cNvPr id="122" name="object 122"/>
            <p:cNvSpPr/>
            <p:nvPr/>
          </p:nvSpPr>
          <p:spPr>
            <a:xfrm>
              <a:off x="5095062" y="2895086"/>
              <a:ext cx="0" cy="171818"/>
            </a:xfrm>
            <a:custGeom>
              <a:avLst/>
              <a:gdLst/>
              <a:ahLst/>
              <a:cxnLst/>
              <a:rect l="l" t="t" r="r" b="b"/>
              <a:pathLst>
                <a:path h="171818">
                  <a:moveTo>
                    <a:pt x="0" y="171818"/>
                  </a:moveTo>
                  <a:lnTo>
                    <a:pt x="0" y="0"/>
                  </a:lnTo>
                </a:path>
              </a:pathLst>
            </a:custGeom>
            <a:ln w="9525">
              <a:solidFill>
                <a:srgbClr val="00AFEE"/>
              </a:solidFill>
            </a:ln>
          </p:spPr>
          <p:txBody>
            <a:bodyPr wrap="square" lIns="0" tIns="0" rIns="0" bIns="0" rtlCol="0">
              <a:noAutofit/>
            </a:bodyPr>
            <a:lstStyle/>
            <a:p>
              <a:endParaRPr/>
            </a:p>
          </p:txBody>
        </p:sp>
        <p:sp>
          <p:nvSpPr>
            <p:cNvPr id="123" name="object 123"/>
            <p:cNvSpPr/>
            <p:nvPr/>
          </p:nvSpPr>
          <p:spPr>
            <a:xfrm>
              <a:off x="616200" y="3071667"/>
              <a:ext cx="1515529" cy="0"/>
            </a:xfrm>
            <a:custGeom>
              <a:avLst/>
              <a:gdLst/>
              <a:ahLst/>
              <a:cxnLst/>
              <a:rect l="l" t="t" r="r" b="b"/>
              <a:pathLst>
                <a:path w="1515529">
                  <a:moveTo>
                    <a:pt x="0" y="0"/>
                  </a:moveTo>
                  <a:lnTo>
                    <a:pt x="1515529" y="0"/>
                  </a:lnTo>
                </a:path>
              </a:pathLst>
            </a:custGeom>
            <a:ln w="9525">
              <a:solidFill>
                <a:srgbClr val="00AFEE"/>
              </a:solidFill>
            </a:ln>
          </p:spPr>
          <p:txBody>
            <a:bodyPr wrap="square" lIns="0" tIns="0" rIns="0" bIns="0" rtlCol="0">
              <a:noAutofit/>
            </a:bodyPr>
            <a:lstStyle/>
            <a:p>
              <a:endParaRPr/>
            </a:p>
          </p:txBody>
        </p:sp>
        <p:sp>
          <p:nvSpPr>
            <p:cNvPr id="124" name="object 124"/>
            <p:cNvSpPr/>
            <p:nvPr/>
          </p:nvSpPr>
          <p:spPr>
            <a:xfrm>
              <a:off x="2131729" y="3071667"/>
              <a:ext cx="1510766" cy="0"/>
            </a:xfrm>
            <a:custGeom>
              <a:avLst/>
              <a:gdLst/>
              <a:ahLst/>
              <a:cxnLst/>
              <a:rect l="l" t="t" r="r" b="b"/>
              <a:pathLst>
                <a:path w="1510766">
                  <a:moveTo>
                    <a:pt x="0" y="0"/>
                  </a:moveTo>
                  <a:lnTo>
                    <a:pt x="1510766" y="0"/>
                  </a:lnTo>
                </a:path>
              </a:pathLst>
            </a:custGeom>
            <a:ln w="9525">
              <a:solidFill>
                <a:srgbClr val="00AFEE"/>
              </a:solidFill>
            </a:ln>
          </p:spPr>
          <p:txBody>
            <a:bodyPr wrap="square" lIns="0" tIns="0" rIns="0" bIns="0" rtlCol="0">
              <a:noAutofit/>
            </a:bodyPr>
            <a:lstStyle/>
            <a:p>
              <a:endParaRPr/>
            </a:p>
          </p:txBody>
        </p:sp>
        <p:sp>
          <p:nvSpPr>
            <p:cNvPr id="125" name="object 125"/>
            <p:cNvSpPr/>
            <p:nvPr/>
          </p:nvSpPr>
          <p:spPr>
            <a:xfrm>
              <a:off x="3642495" y="3071667"/>
              <a:ext cx="1457325" cy="0"/>
            </a:xfrm>
            <a:custGeom>
              <a:avLst/>
              <a:gdLst/>
              <a:ahLst/>
              <a:cxnLst/>
              <a:rect l="l" t="t" r="r" b="b"/>
              <a:pathLst>
                <a:path w="1457325">
                  <a:moveTo>
                    <a:pt x="0" y="0"/>
                  </a:moveTo>
                  <a:lnTo>
                    <a:pt x="1457325" y="0"/>
                  </a:lnTo>
                </a:path>
              </a:pathLst>
            </a:custGeom>
            <a:ln w="9525">
              <a:solidFill>
                <a:srgbClr val="00AFEE"/>
              </a:solidFill>
            </a:ln>
          </p:spPr>
          <p:txBody>
            <a:bodyPr wrap="square" lIns="0" tIns="0" rIns="0" bIns="0" rtlCol="0">
              <a:noAutofit/>
            </a:bodyPr>
            <a:lstStyle/>
            <a:p>
              <a:endParaRPr/>
            </a:p>
          </p:txBody>
        </p:sp>
        <p:sp>
          <p:nvSpPr>
            <p:cNvPr id="44" name="object 44"/>
            <p:cNvSpPr/>
            <p:nvPr/>
          </p:nvSpPr>
          <p:spPr>
            <a:xfrm>
              <a:off x="634249" y="3724748"/>
              <a:ext cx="4471403" cy="644271"/>
            </a:xfrm>
            <a:custGeom>
              <a:avLst/>
              <a:gdLst/>
              <a:ahLst/>
              <a:cxnLst/>
              <a:rect l="l" t="t" r="r" b="b"/>
              <a:pathLst>
                <a:path w="4471403" h="644271">
                  <a:moveTo>
                    <a:pt x="152400" y="0"/>
                  </a:moveTo>
                  <a:lnTo>
                    <a:pt x="104619" y="249"/>
                  </a:lnTo>
                  <a:lnTo>
                    <a:pt x="53485" y="3897"/>
                  </a:lnTo>
                  <a:lnTo>
                    <a:pt x="15789" y="22731"/>
                  </a:lnTo>
                  <a:lnTo>
                    <a:pt x="1951" y="68505"/>
                  </a:lnTo>
                  <a:lnTo>
                    <a:pt x="28" y="127719"/>
                  </a:lnTo>
                  <a:lnTo>
                    <a:pt x="0" y="152400"/>
                  </a:lnTo>
                  <a:lnTo>
                    <a:pt x="0" y="491870"/>
                  </a:lnTo>
                  <a:lnTo>
                    <a:pt x="249" y="539651"/>
                  </a:lnTo>
                  <a:lnTo>
                    <a:pt x="3897" y="590785"/>
                  </a:lnTo>
                  <a:lnTo>
                    <a:pt x="22731" y="628481"/>
                  </a:lnTo>
                  <a:lnTo>
                    <a:pt x="68505" y="642319"/>
                  </a:lnTo>
                  <a:lnTo>
                    <a:pt x="127719" y="644242"/>
                  </a:lnTo>
                  <a:lnTo>
                    <a:pt x="152400" y="644271"/>
                  </a:lnTo>
                  <a:lnTo>
                    <a:pt x="4319003" y="644271"/>
                  </a:lnTo>
                  <a:lnTo>
                    <a:pt x="4366784" y="644021"/>
                  </a:lnTo>
                  <a:lnTo>
                    <a:pt x="4417917" y="640373"/>
                  </a:lnTo>
                  <a:lnTo>
                    <a:pt x="4455613" y="621539"/>
                  </a:lnTo>
                  <a:lnTo>
                    <a:pt x="4469451" y="575765"/>
                  </a:lnTo>
                  <a:lnTo>
                    <a:pt x="4471374" y="516551"/>
                  </a:lnTo>
                  <a:lnTo>
                    <a:pt x="4471403" y="491870"/>
                  </a:lnTo>
                  <a:lnTo>
                    <a:pt x="4471403" y="152400"/>
                  </a:lnTo>
                  <a:lnTo>
                    <a:pt x="4471153" y="104619"/>
                  </a:lnTo>
                  <a:lnTo>
                    <a:pt x="4467505" y="53485"/>
                  </a:lnTo>
                  <a:lnTo>
                    <a:pt x="4448672" y="15789"/>
                  </a:lnTo>
                  <a:lnTo>
                    <a:pt x="4402897" y="1951"/>
                  </a:lnTo>
                  <a:lnTo>
                    <a:pt x="4343684" y="28"/>
                  </a:lnTo>
                  <a:lnTo>
                    <a:pt x="4319003" y="0"/>
                  </a:lnTo>
                  <a:lnTo>
                    <a:pt x="152400" y="0"/>
                  </a:lnTo>
                  <a:close/>
                </a:path>
              </a:pathLst>
            </a:custGeom>
            <a:ln w="12699">
              <a:solidFill>
                <a:srgbClr val="71CFF5"/>
              </a:solidFill>
            </a:ln>
          </p:spPr>
          <p:txBody>
            <a:bodyPr wrap="square" lIns="0" tIns="0" rIns="0" bIns="0" rtlCol="0">
              <a:noAutofit/>
            </a:bodyPr>
            <a:lstStyle/>
            <a:p>
              <a:endParaRPr/>
            </a:p>
          </p:txBody>
        </p:sp>
        <p:sp>
          <p:nvSpPr>
            <p:cNvPr id="43" name="object 43"/>
            <p:cNvSpPr txBox="1"/>
            <p:nvPr/>
          </p:nvSpPr>
          <p:spPr>
            <a:xfrm>
              <a:off x="741080" y="717280"/>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42" name="object 42"/>
            <p:cNvSpPr txBox="1"/>
            <p:nvPr/>
          </p:nvSpPr>
          <p:spPr>
            <a:xfrm>
              <a:off x="1014999" y="678180"/>
              <a:ext cx="4043730" cy="315743"/>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Jesús vino a la tierra como está escrito en el Antiguo Testamento. Busca en el Antiguo Testamento los versículos de la Biblia relacionados con el nacimiento de Jesús y resúmelo.</a:t>
              </a:r>
              <a:endParaRPr sz="900" dirty="0">
                <a:latin typeface="Malgun Gothic"/>
                <a:cs typeface="Malgun Gothic"/>
              </a:endParaRPr>
            </a:p>
          </p:txBody>
        </p:sp>
        <p:sp>
          <p:nvSpPr>
            <p:cNvPr id="41" name="object 41"/>
            <p:cNvSpPr txBox="1"/>
            <p:nvPr/>
          </p:nvSpPr>
          <p:spPr>
            <a:xfrm>
              <a:off x="741080" y="3370879"/>
              <a:ext cx="124385"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4</a:t>
              </a:r>
              <a:endParaRPr sz="1200">
                <a:latin typeface="Impact"/>
                <a:cs typeface="Impact"/>
              </a:endParaRPr>
            </a:p>
          </p:txBody>
        </p:sp>
        <p:sp>
          <p:nvSpPr>
            <p:cNvPr id="40" name="object 40"/>
            <p:cNvSpPr txBox="1"/>
            <p:nvPr/>
          </p:nvSpPr>
          <p:spPr>
            <a:xfrm>
              <a:off x="1014999" y="3370665"/>
              <a:ext cx="3978579" cy="276860"/>
            </a:xfrm>
            <a:prstGeom prst="rect">
              <a:avLst/>
            </a:prstGeom>
          </p:spPr>
          <p:txBody>
            <a:bodyPr wrap="square" lIns="0" tIns="6635" rIns="0" bIns="0" rtlCol="0">
              <a:noAutofit/>
            </a:bodyPr>
            <a:lstStyle/>
            <a:p>
              <a:pPr marL="12700" algn="just"/>
              <a:r>
                <a:rPr lang="es-ES" sz="900" dirty="0">
                  <a:solidFill>
                    <a:srgbClr val="363435"/>
                  </a:solidFill>
                  <a:latin typeface="Malgun Gothic"/>
                  <a:cs typeface="Malgun Gothic"/>
                </a:rPr>
                <a:t>Dios siempre está con nosotros. Mira los siguientes ejemplos para escribir tus propias experiencias cuando sentiste que Dios estaba contigo.</a:t>
              </a:r>
            </a:p>
          </p:txBody>
        </p:sp>
        <p:sp>
          <p:nvSpPr>
            <p:cNvPr id="39" name="object 39"/>
            <p:cNvSpPr txBox="1"/>
            <p:nvPr/>
          </p:nvSpPr>
          <p:spPr>
            <a:xfrm>
              <a:off x="785100" y="3803650"/>
              <a:ext cx="4097528" cy="409289"/>
            </a:xfrm>
            <a:prstGeom prst="rect">
              <a:avLst/>
            </a:prstGeom>
          </p:spPr>
          <p:txBody>
            <a:bodyPr wrap="square" lIns="0" tIns="6000" rIns="0" bIns="0" rtlCol="0">
              <a:noAutofit/>
            </a:bodyPr>
            <a:lstStyle/>
            <a:p>
              <a:pPr marL="12700" marR="15239" algn="just"/>
              <a:r>
                <a:rPr lang="es-ES" sz="800" dirty="0">
                  <a:solidFill>
                    <a:srgbClr val="363435"/>
                  </a:solidFill>
                  <a:latin typeface="Malgun Gothic"/>
                  <a:cs typeface="Malgun Gothic"/>
                </a:rPr>
                <a:t>Por ejemplo: Sentí que Dios estaba conmigo a través de respuesta de oración. Podía sentir la gracia de Dios escuchando mi pequeño gemido cada vez que mis oraciones escritas en el libro de oraciones se llegaron a cumplir una por una a lo largo del tiempo. Dios está conmigo en oración.</a:t>
              </a:r>
            </a:p>
          </p:txBody>
        </p:sp>
        <p:sp>
          <p:nvSpPr>
            <p:cNvPr id="38" name="object 38"/>
            <p:cNvSpPr txBox="1"/>
            <p:nvPr/>
          </p:nvSpPr>
          <p:spPr>
            <a:xfrm>
              <a:off x="728915" y="4417523"/>
              <a:ext cx="3996533" cy="267348"/>
            </a:xfrm>
            <a:prstGeom prst="rect">
              <a:avLst/>
            </a:prstGeom>
          </p:spPr>
          <p:txBody>
            <a:bodyPr wrap="square" lIns="0" tIns="6000" rIns="0" bIns="0" rtlCol="0">
              <a:noAutofit/>
            </a:bodyPr>
            <a:lstStyle/>
            <a:p>
              <a:pPr marL="12700" algn="just"/>
              <a:r>
                <a:rPr lang="es-ES" sz="800" dirty="0">
                  <a:solidFill>
                    <a:srgbClr val="00AFEE"/>
                  </a:solidFill>
                  <a:latin typeface="Malgun Gothic"/>
                  <a:cs typeface="Malgun Gothic"/>
                </a:rPr>
                <a:t>Ver</a:t>
              </a:r>
              <a:r>
                <a:rPr sz="800" dirty="0">
                  <a:solidFill>
                    <a:srgbClr val="00AFEE"/>
                  </a:solidFill>
                  <a:latin typeface="Malgun Gothic"/>
                  <a:cs typeface="Malgun Gothic"/>
                </a:rPr>
                <a:t> : </a:t>
              </a:r>
              <a:r>
                <a:rPr lang="es-ES" sz="800" dirty="0">
                  <a:solidFill>
                    <a:srgbClr val="00AFEE"/>
                  </a:solidFill>
                  <a:latin typeface="Malgun Gothic"/>
                  <a:cs typeface="Malgun Gothic"/>
                </a:rPr>
                <a:t>Cuando estás enfermo, cuando no te has salido bien los exámenes, cuando estás feliz, cuando tienes respuestas de oración, cuando evangelizas, cuando estás en problemas, cuando estás solo, cuando estás triste.</a:t>
              </a:r>
              <a:endParaRPr sz="800" dirty="0">
                <a:latin typeface="Malgun Gothic"/>
                <a:cs typeface="Malgun Gothic"/>
              </a:endParaRPr>
            </a:p>
          </p:txBody>
        </p:sp>
        <p:sp>
          <p:nvSpPr>
            <p:cNvPr id="37" name="object 37"/>
            <p:cNvSpPr txBox="1"/>
            <p:nvPr/>
          </p:nvSpPr>
          <p:spPr>
            <a:xfrm>
              <a:off x="741080" y="6091678"/>
              <a:ext cx="130041"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5</a:t>
              </a:r>
              <a:endParaRPr sz="1200">
                <a:latin typeface="Impact"/>
                <a:cs typeface="Impact"/>
              </a:endParaRPr>
            </a:p>
          </p:txBody>
        </p:sp>
        <p:sp>
          <p:nvSpPr>
            <p:cNvPr id="36" name="object 36"/>
            <p:cNvSpPr txBox="1"/>
            <p:nvPr/>
          </p:nvSpPr>
          <p:spPr>
            <a:xfrm>
              <a:off x="1014999" y="6102206"/>
              <a:ext cx="3994679" cy="429221"/>
            </a:xfrm>
            <a:prstGeom prst="rect">
              <a:avLst/>
            </a:prstGeom>
          </p:spPr>
          <p:txBody>
            <a:bodyPr wrap="square" lIns="0" tIns="6953" rIns="0" bIns="0" rtlCol="0">
              <a:noAutofit/>
            </a:bodyPr>
            <a:lstStyle/>
            <a:p>
              <a:pPr marL="12700" marR="16785" algn="just"/>
              <a:r>
                <a:rPr lang="es-ES" sz="900" dirty="0">
                  <a:solidFill>
                    <a:srgbClr val="363435"/>
                  </a:solidFill>
                  <a:latin typeface="Malgun Gothic"/>
                  <a:cs typeface="Malgun Gothic"/>
                </a:rPr>
                <a:t>Emanuel Dios siempre está con nosotros. Escribe si hay una palabra o acción en tu vida que te gustaría que ‘no hubiera visto’ o ‘no hubiera oído’ el Señor, y haz la oración de arrepentimiento.</a:t>
              </a:r>
              <a:endParaRPr sz="900" dirty="0">
                <a:latin typeface="Malgun Gothic"/>
                <a:cs typeface="Malgun Gothic"/>
              </a:endParaRPr>
            </a:p>
          </p:txBody>
        </p:sp>
        <p:sp>
          <p:nvSpPr>
            <p:cNvPr id="35" name="object 35"/>
            <p:cNvSpPr txBox="1"/>
            <p:nvPr/>
          </p:nvSpPr>
          <p:spPr>
            <a:xfrm>
              <a:off x="5187950" y="77022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99</a:t>
              </a:r>
              <a:endParaRPr sz="1000">
                <a:latin typeface="Times New Roman"/>
                <a:cs typeface="Times New Roman"/>
              </a:endParaRPr>
            </a:p>
          </p:txBody>
        </p:sp>
        <p:sp>
          <p:nvSpPr>
            <p:cNvPr id="34" name="object 34"/>
            <p:cNvSpPr txBox="1"/>
            <p:nvPr/>
          </p:nvSpPr>
          <p:spPr>
            <a:xfrm>
              <a:off x="620962" y="1120965"/>
              <a:ext cx="1510766" cy="184911"/>
            </a:xfrm>
            <a:prstGeom prst="rect">
              <a:avLst/>
            </a:prstGeom>
          </p:spPr>
          <p:txBody>
            <a:bodyPr wrap="square" lIns="0" tIns="8255" rIns="0" bIns="0" rtlCol="0">
              <a:noAutofit/>
            </a:bodyPr>
            <a:lstStyle/>
            <a:p>
              <a:pPr algn="ctr">
                <a:lnSpc>
                  <a:spcPts val="1300"/>
                </a:lnSpc>
              </a:pPr>
              <a:endParaRPr sz="600" dirty="0">
                <a:latin typeface="Malgun Gothic"/>
                <a:cs typeface="Malgun Gothic"/>
              </a:endParaRPr>
            </a:p>
          </p:txBody>
        </p:sp>
        <p:sp>
          <p:nvSpPr>
            <p:cNvPr id="33" name="object 33"/>
            <p:cNvSpPr txBox="1"/>
            <p:nvPr/>
          </p:nvSpPr>
          <p:spPr>
            <a:xfrm>
              <a:off x="2131729" y="1120965"/>
              <a:ext cx="1510766" cy="184911"/>
            </a:xfrm>
            <a:prstGeom prst="rect">
              <a:avLst/>
            </a:prstGeom>
          </p:spPr>
          <p:txBody>
            <a:bodyPr wrap="square" lIns="0" tIns="8255" rIns="0" bIns="0" rtlCol="0">
              <a:noAutofit/>
            </a:bodyPr>
            <a:lstStyle/>
            <a:p>
              <a:pPr marL="266700" marR="658666" algn="ctr" defTabSz="1257300">
                <a:lnSpc>
                  <a:spcPts val="1300"/>
                </a:lnSpc>
              </a:pPr>
              <a:endParaRPr sz="1000" dirty="0">
                <a:latin typeface="Malgun Gothic"/>
                <a:cs typeface="Malgun Gothic"/>
              </a:endParaRPr>
            </a:p>
          </p:txBody>
        </p:sp>
        <p:sp>
          <p:nvSpPr>
            <p:cNvPr id="32" name="object 32"/>
            <p:cNvSpPr txBox="1"/>
            <p:nvPr/>
          </p:nvSpPr>
          <p:spPr>
            <a:xfrm>
              <a:off x="3642495" y="1120965"/>
              <a:ext cx="1452566" cy="184911"/>
            </a:xfrm>
            <a:prstGeom prst="rect">
              <a:avLst/>
            </a:prstGeom>
          </p:spPr>
          <p:txBody>
            <a:bodyPr wrap="square" lIns="0" tIns="8255" rIns="0" bIns="0" rtlCol="0">
              <a:noAutofit/>
            </a:bodyPr>
            <a:lstStyle/>
            <a:p>
              <a:pPr marL="182563" algn="ctr" defTabSz="1431925">
                <a:lnSpc>
                  <a:spcPts val="1300"/>
                </a:lnSpc>
                <a:tabLst>
                  <a:tab pos="0" algn="l"/>
                </a:tabLst>
              </a:pPr>
              <a:endParaRPr sz="1000" dirty="0">
                <a:latin typeface="Malgun Gothic"/>
                <a:cs typeface="Malgun Gothic"/>
              </a:endParaRPr>
            </a:p>
          </p:txBody>
        </p:sp>
        <p:sp>
          <p:nvSpPr>
            <p:cNvPr id="31" name="object 31"/>
            <p:cNvSpPr txBox="1"/>
            <p:nvPr/>
          </p:nvSpPr>
          <p:spPr>
            <a:xfrm>
              <a:off x="620962" y="1305877"/>
              <a:ext cx="1510766" cy="176571"/>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Gn</a:t>
              </a:r>
              <a:r>
                <a:rPr sz="900" dirty="0">
                  <a:solidFill>
                    <a:srgbClr val="363435"/>
                  </a:solidFill>
                  <a:latin typeface="Malgun Gothic"/>
                  <a:cs typeface="Malgun Gothic"/>
                </a:rPr>
                <a:t> 3:15</a:t>
              </a:r>
              <a:endParaRPr sz="900" dirty="0">
                <a:latin typeface="Malgun Gothic"/>
                <a:cs typeface="Malgun Gothic"/>
              </a:endParaRPr>
            </a:p>
          </p:txBody>
        </p:sp>
        <p:sp>
          <p:nvSpPr>
            <p:cNvPr id="30" name="object 30"/>
            <p:cNvSpPr txBox="1"/>
            <p:nvPr/>
          </p:nvSpPr>
          <p:spPr>
            <a:xfrm>
              <a:off x="2131729" y="1305877"/>
              <a:ext cx="1510766" cy="176571"/>
            </a:xfrm>
            <a:prstGeom prst="rect">
              <a:avLst/>
            </a:prstGeom>
          </p:spPr>
          <p:txBody>
            <a:bodyPr wrap="square" lIns="0" tIns="0" rIns="0" bIns="0" rtlCol="0">
              <a:noAutofit/>
            </a:bodyPr>
            <a:lstStyle/>
            <a:p>
              <a:pPr marL="25400">
                <a:lnSpc>
                  <a:spcPts val="1000"/>
                </a:lnSpc>
              </a:pPr>
              <a:endParaRPr sz="1000"/>
            </a:p>
          </p:txBody>
        </p:sp>
        <p:sp>
          <p:nvSpPr>
            <p:cNvPr id="29" name="object 29"/>
            <p:cNvSpPr txBox="1"/>
            <p:nvPr/>
          </p:nvSpPr>
          <p:spPr>
            <a:xfrm>
              <a:off x="3683000" y="1305877"/>
              <a:ext cx="1452566" cy="176571"/>
            </a:xfrm>
            <a:prstGeom prst="rect">
              <a:avLst/>
            </a:prstGeom>
          </p:spPr>
          <p:txBody>
            <a:bodyPr wrap="square" lIns="0" tIns="7683" rIns="0" bIns="0" rtlCol="0">
              <a:noAutofit/>
            </a:bodyPr>
            <a:lstStyle/>
            <a:p>
              <a:pPr marL="414623">
                <a:lnSpc>
                  <a:spcPts val="1210"/>
                </a:lnSpc>
              </a:pPr>
              <a:r>
                <a:rPr lang="es-ES" sz="900" dirty="0">
                  <a:solidFill>
                    <a:srgbClr val="363435"/>
                  </a:solidFill>
                  <a:latin typeface="Malgun Gothic"/>
                  <a:cs typeface="Malgun Gothic"/>
                </a:rPr>
                <a:t>Gá</a:t>
              </a:r>
              <a:r>
                <a:rPr sz="900" dirty="0">
                  <a:solidFill>
                    <a:srgbClr val="363435"/>
                  </a:solidFill>
                  <a:latin typeface="Malgun Gothic"/>
                  <a:cs typeface="Malgun Gothic"/>
                </a:rPr>
                <a:t> 4:4~5</a:t>
              </a:r>
              <a:endParaRPr sz="900" dirty="0">
                <a:latin typeface="Malgun Gothic"/>
                <a:cs typeface="Malgun Gothic"/>
              </a:endParaRPr>
            </a:p>
          </p:txBody>
        </p:sp>
        <p:sp>
          <p:nvSpPr>
            <p:cNvPr id="28" name="object 28"/>
            <p:cNvSpPr txBox="1"/>
            <p:nvPr/>
          </p:nvSpPr>
          <p:spPr>
            <a:xfrm>
              <a:off x="620962" y="1482449"/>
              <a:ext cx="1510766" cy="176580"/>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Gn</a:t>
              </a:r>
              <a:r>
                <a:rPr sz="900" dirty="0">
                  <a:solidFill>
                    <a:srgbClr val="363435"/>
                  </a:solidFill>
                  <a:latin typeface="Malgun Gothic"/>
                  <a:cs typeface="Malgun Gothic"/>
                </a:rPr>
                <a:t> 12:3</a:t>
              </a:r>
              <a:endParaRPr sz="900" dirty="0">
                <a:latin typeface="Malgun Gothic"/>
                <a:cs typeface="Malgun Gothic"/>
              </a:endParaRPr>
            </a:p>
          </p:txBody>
        </p:sp>
        <p:sp>
          <p:nvSpPr>
            <p:cNvPr id="27" name="object 27"/>
            <p:cNvSpPr txBox="1"/>
            <p:nvPr/>
          </p:nvSpPr>
          <p:spPr>
            <a:xfrm>
              <a:off x="2131729" y="1482449"/>
              <a:ext cx="1510766" cy="176580"/>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Hijo de Abraham</a:t>
              </a:r>
              <a:endParaRPr sz="900" dirty="0">
                <a:latin typeface="Malgun Gothic"/>
                <a:cs typeface="Malgun Gothic"/>
              </a:endParaRPr>
            </a:p>
          </p:txBody>
        </p:sp>
        <p:sp>
          <p:nvSpPr>
            <p:cNvPr id="26" name="object 26"/>
            <p:cNvSpPr txBox="1"/>
            <p:nvPr/>
          </p:nvSpPr>
          <p:spPr>
            <a:xfrm>
              <a:off x="3683000" y="1482449"/>
              <a:ext cx="1452566" cy="176580"/>
            </a:xfrm>
            <a:prstGeom prst="rect">
              <a:avLst/>
            </a:prstGeom>
          </p:spPr>
          <p:txBody>
            <a:bodyPr wrap="square" lIns="0" tIns="7683" rIns="0" bIns="0" rtlCol="0">
              <a:noAutofit/>
            </a:bodyPr>
            <a:lstStyle/>
            <a:p>
              <a:pPr marL="477361" marR="606447" algn="ctr">
                <a:lnSpc>
                  <a:spcPts val="1210"/>
                </a:lnSpc>
              </a:pPr>
              <a:r>
                <a:rPr lang="es-ES" sz="900" dirty="0">
                  <a:solidFill>
                    <a:srgbClr val="363435"/>
                  </a:solidFill>
                  <a:latin typeface="Malgun Gothic"/>
                  <a:cs typeface="Malgun Gothic"/>
                </a:rPr>
                <a:t>Mt</a:t>
              </a:r>
              <a:r>
                <a:rPr sz="900" dirty="0">
                  <a:solidFill>
                    <a:srgbClr val="363435"/>
                  </a:solidFill>
                  <a:latin typeface="Malgun Gothic"/>
                  <a:cs typeface="Malgun Gothic"/>
                </a:rPr>
                <a:t> 1:1</a:t>
              </a:r>
              <a:endParaRPr sz="900" dirty="0">
                <a:latin typeface="Malgun Gothic"/>
                <a:cs typeface="Malgun Gothic"/>
              </a:endParaRPr>
            </a:p>
          </p:txBody>
        </p:sp>
        <p:sp>
          <p:nvSpPr>
            <p:cNvPr id="25" name="object 25"/>
            <p:cNvSpPr txBox="1"/>
            <p:nvPr/>
          </p:nvSpPr>
          <p:spPr>
            <a:xfrm>
              <a:off x="620962" y="1659030"/>
              <a:ext cx="1510766" cy="176579"/>
            </a:xfrm>
            <a:prstGeom prst="rect">
              <a:avLst/>
            </a:prstGeom>
          </p:spPr>
          <p:txBody>
            <a:bodyPr wrap="square" lIns="0" tIns="7683" rIns="0" bIns="0" rtlCol="0">
              <a:noAutofit/>
            </a:bodyPr>
            <a:lstStyle/>
            <a:p>
              <a:pPr algn="ctr">
                <a:lnSpc>
                  <a:spcPts val="1210"/>
                </a:lnSpc>
                <a:tabLst>
                  <a:tab pos="0" algn="l"/>
                </a:tabLst>
              </a:pPr>
              <a:r>
                <a:rPr lang="es-ES" sz="900" dirty="0">
                  <a:solidFill>
                    <a:srgbClr val="363435"/>
                  </a:solidFill>
                  <a:latin typeface="Malgun Gothic"/>
                  <a:cs typeface="Malgun Gothic"/>
                </a:rPr>
                <a:t>Gn</a:t>
              </a:r>
              <a:r>
                <a:rPr sz="900" dirty="0">
                  <a:solidFill>
                    <a:srgbClr val="363435"/>
                  </a:solidFill>
                  <a:latin typeface="Malgun Gothic"/>
                  <a:cs typeface="Malgun Gothic"/>
                </a:rPr>
                <a:t> 17:19</a:t>
              </a:r>
              <a:endParaRPr sz="900" dirty="0">
                <a:latin typeface="Malgun Gothic"/>
                <a:cs typeface="Malgun Gothic"/>
              </a:endParaRPr>
            </a:p>
          </p:txBody>
        </p:sp>
        <p:sp>
          <p:nvSpPr>
            <p:cNvPr id="24" name="object 24"/>
            <p:cNvSpPr txBox="1"/>
            <p:nvPr/>
          </p:nvSpPr>
          <p:spPr>
            <a:xfrm>
              <a:off x="2131729" y="1659030"/>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Hijo de Isaac</a:t>
              </a:r>
              <a:endParaRPr sz="900" dirty="0">
                <a:latin typeface="Malgun Gothic"/>
                <a:cs typeface="Malgun Gothic"/>
              </a:endParaRPr>
            </a:p>
          </p:txBody>
        </p:sp>
        <p:sp>
          <p:nvSpPr>
            <p:cNvPr id="23" name="object 23"/>
            <p:cNvSpPr txBox="1"/>
            <p:nvPr/>
          </p:nvSpPr>
          <p:spPr>
            <a:xfrm>
              <a:off x="3683000" y="1659030"/>
              <a:ext cx="1452566" cy="176579"/>
            </a:xfrm>
            <a:prstGeom prst="rect">
              <a:avLst/>
            </a:prstGeom>
          </p:spPr>
          <p:txBody>
            <a:bodyPr wrap="square" lIns="0" tIns="7683" rIns="0" bIns="0" rtlCol="0">
              <a:noAutofit/>
            </a:bodyPr>
            <a:lstStyle/>
            <a:p>
              <a:pPr marL="466515">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3:34</a:t>
              </a:r>
              <a:endParaRPr sz="900" dirty="0">
                <a:latin typeface="Malgun Gothic"/>
                <a:cs typeface="Malgun Gothic"/>
              </a:endParaRPr>
            </a:p>
          </p:txBody>
        </p:sp>
        <p:sp>
          <p:nvSpPr>
            <p:cNvPr id="22" name="object 22"/>
            <p:cNvSpPr txBox="1"/>
            <p:nvPr/>
          </p:nvSpPr>
          <p:spPr>
            <a:xfrm>
              <a:off x="620962" y="1835609"/>
              <a:ext cx="1510766" cy="176579"/>
            </a:xfrm>
            <a:prstGeom prst="rect">
              <a:avLst/>
            </a:prstGeom>
          </p:spPr>
          <p:txBody>
            <a:bodyPr wrap="square" lIns="0" tIns="7683" rIns="0" bIns="0" rtlCol="0">
              <a:noAutofit/>
            </a:bodyPr>
            <a:lstStyle/>
            <a:p>
              <a:pPr algn="ctr">
                <a:lnSpc>
                  <a:spcPts val="1210"/>
                </a:lnSpc>
                <a:tabLst>
                  <a:tab pos="0" algn="l"/>
                </a:tabLst>
              </a:pPr>
              <a:r>
                <a:rPr lang="es-ES" sz="900" dirty="0">
                  <a:solidFill>
                    <a:srgbClr val="363435"/>
                  </a:solidFill>
                  <a:latin typeface="Malgun Gothic"/>
                  <a:cs typeface="Malgun Gothic"/>
                </a:rPr>
                <a:t>Nm</a:t>
              </a:r>
              <a:r>
                <a:rPr sz="900" dirty="0">
                  <a:solidFill>
                    <a:srgbClr val="363435"/>
                  </a:solidFill>
                  <a:latin typeface="Malgun Gothic"/>
                  <a:cs typeface="Malgun Gothic"/>
                </a:rPr>
                <a:t> 24:17</a:t>
              </a:r>
              <a:endParaRPr sz="900" dirty="0">
                <a:latin typeface="Malgun Gothic"/>
                <a:cs typeface="Malgun Gothic"/>
              </a:endParaRPr>
            </a:p>
          </p:txBody>
        </p:sp>
        <p:sp>
          <p:nvSpPr>
            <p:cNvPr id="21" name="object 21"/>
            <p:cNvSpPr txBox="1"/>
            <p:nvPr/>
          </p:nvSpPr>
          <p:spPr>
            <a:xfrm>
              <a:off x="2131729" y="1835609"/>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Hijo de Jacob</a:t>
              </a:r>
              <a:endParaRPr sz="900" dirty="0">
                <a:latin typeface="Malgun Gothic"/>
                <a:cs typeface="Malgun Gothic"/>
              </a:endParaRPr>
            </a:p>
          </p:txBody>
        </p:sp>
        <p:sp>
          <p:nvSpPr>
            <p:cNvPr id="20" name="object 20"/>
            <p:cNvSpPr txBox="1"/>
            <p:nvPr/>
          </p:nvSpPr>
          <p:spPr>
            <a:xfrm>
              <a:off x="3683000" y="1835609"/>
              <a:ext cx="1452566" cy="176579"/>
            </a:xfrm>
            <a:prstGeom prst="rect">
              <a:avLst/>
            </a:prstGeom>
          </p:spPr>
          <p:txBody>
            <a:bodyPr wrap="square" lIns="0" tIns="7683" rIns="0" bIns="0" rtlCol="0">
              <a:noAutofit/>
            </a:bodyPr>
            <a:lstStyle/>
            <a:p>
              <a:pPr marL="477361" marR="606447" algn="ctr">
                <a:lnSpc>
                  <a:spcPts val="1210"/>
                </a:lnSpc>
              </a:pPr>
              <a:r>
                <a:rPr lang="es-ES" sz="900" dirty="0">
                  <a:solidFill>
                    <a:srgbClr val="363435"/>
                  </a:solidFill>
                  <a:latin typeface="Malgun Gothic"/>
                  <a:cs typeface="Malgun Gothic"/>
                </a:rPr>
                <a:t>Mt</a:t>
              </a:r>
              <a:r>
                <a:rPr sz="900" dirty="0">
                  <a:solidFill>
                    <a:srgbClr val="363435"/>
                  </a:solidFill>
                  <a:latin typeface="Malgun Gothic"/>
                  <a:cs typeface="Malgun Gothic"/>
                </a:rPr>
                <a:t> 1:2</a:t>
              </a:r>
              <a:endParaRPr sz="900" dirty="0">
                <a:latin typeface="Malgun Gothic"/>
                <a:cs typeface="Malgun Gothic"/>
              </a:endParaRPr>
            </a:p>
          </p:txBody>
        </p:sp>
        <p:sp>
          <p:nvSpPr>
            <p:cNvPr id="19" name="object 19"/>
            <p:cNvSpPr txBox="1"/>
            <p:nvPr/>
          </p:nvSpPr>
          <p:spPr>
            <a:xfrm>
              <a:off x="620962" y="2012189"/>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Gn</a:t>
              </a:r>
              <a:r>
                <a:rPr sz="900" dirty="0">
                  <a:solidFill>
                    <a:srgbClr val="363435"/>
                  </a:solidFill>
                  <a:latin typeface="Malgun Gothic"/>
                  <a:cs typeface="Malgun Gothic"/>
                </a:rPr>
                <a:t> 49:10</a:t>
              </a:r>
              <a:endParaRPr sz="900" dirty="0">
                <a:latin typeface="Malgun Gothic"/>
                <a:cs typeface="Malgun Gothic"/>
              </a:endParaRPr>
            </a:p>
          </p:txBody>
        </p:sp>
        <p:sp>
          <p:nvSpPr>
            <p:cNvPr id="18" name="object 18"/>
            <p:cNvSpPr txBox="1"/>
            <p:nvPr/>
          </p:nvSpPr>
          <p:spPr>
            <a:xfrm>
              <a:off x="2131729" y="2012189"/>
              <a:ext cx="1510766" cy="176579"/>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3683000" y="2012189"/>
              <a:ext cx="1452566" cy="176579"/>
            </a:xfrm>
            <a:prstGeom prst="rect">
              <a:avLst/>
            </a:prstGeom>
          </p:spPr>
          <p:txBody>
            <a:bodyPr wrap="square" lIns="0" tIns="7683" rIns="0" bIns="0" rtlCol="0">
              <a:noAutofit/>
            </a:bodyPr>
            <a:lstStyle/>
            <a:p>
              <a:pPr marL="466515">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3:33</a:t>
              </a:r>
              <a:endParaRPr sz="900" dirty="0">
                <a:latin typeface="Malgun Gothic"/>
                <a:cs typeface="Malgun Gothic"/>
              </a:endParaRPr>
            </a:p>
          </p:txBody>
        </p:sp>
        <p:sp>
          <p:nvSpPr>
            <p:cNvPr id="16" name="object 16"/>
            <p:cNvSpPr txBox="1"/>
            <p:nvPr/>
          </p:nvSpPr>
          <p:spPr>
            <a:xfrm>
              <a:off x="711200" y="2188768"/>
              <a:ext cx="1510766" cy="176579"/>
            </a:xfrm>
            <a:prstGeom prst="rect">
              <a:avLst/>
            </a:prstGeom>
          </p:spPr>
          <p:txBody>
            <a:bodyPr wrap="square" lIns="0" tIns="7683" rIns="0" bIns="0" rtlCol="0">
              <a:noAutofit/>
            </a:bodyPr>
            <a:lstStyle/>
            <a:p>
              <a:pPr marL="506406" marR="635603" algn="ctr" defTabSz="1435100">
                <a:lnSpc>
                  <a:spcPts val="1210"/>
                </a:lnSpc>
              </a:pPr>
              <a:r>
                <a:rPr lang="es-ES" sz="900" dirty="0">
                  <a:solidFill>
                    <a:srgbClr val="363435"/>
                  </a:solidFill>
                  <a:latin typeface="Malgun Gothic"/>
                  <a:cs typeface="Malgun Gothic"/>
                </a:rPr>
                <a:t>Is</a:t>
              </a:r>
              <a:r>
                <a:rPr sz="900" dirty="0">
                  <a:solidFill>
                    <a:srgbClr val="363435"/>
                  </a:solidFill>
                  <a:latin typeface="Malgun Gothic"/>
                  <a:cs typeface="Malgun Gothic"/>
                </a:rPr>
                <a:t> 9:6</a:t>
              </a:r>
              <a:endParaRPr sz="900" dirty="0">
                <a:latin typeface="Malgun Gothic"/>
                <a:cs typeface="Malgun Gothic"/>
              </a:endParaRPr>
            </a:p>
          </p:txBody>
        </p:sp>
        <p:sp>
          <p:nvSpPr>
            <p:cNvPr id="15" name="object 15"/>
            <p:cNvSpPr txBox="1"/>
            <p:nvPr/>
          </p:nvSpPr>
          <p:spPr>
            <a:xfrm>
              <a:off x="2131729" y="2188768"/>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Nació como un niño</a:t>
              </a:r>
              <a:endParaRPr sz="900" dirty="0">
                <a:latin typeface="Malgun Gothic"/>
                <a:cs typeface="Malgun Gothic"/>
              </a:endParaRPr>
            </a:p>
          </p:txBody>
        </p:sp>
        <p:sp>
          <p:nvSpPr>
            <p:cNvPr id="14" name="object 14"/>
            <p:cNvSpPr txBox="1"/>
            <p:nvPr/>
          </p:nvSpPr>
          <p:spPr>
            <a:xfrm>
              <a:off x="3683000" y="2188768"/>
              <a:ext cx="1452566" cy="176579"/>
            </a:xfrm>
            <a:prstGeom prst="rect">
              <a:avLst/>
            </a:prstGeom>
          </p:spPr>
          <p:txBody>
            <a:bodyPr wrap="square" lIns="0" tIns="7683" rIns="0" bIns="0" rtlCol="0">
              <a:noAutofit/>
            </a:bodyPr>
            <a:lstStyle/>
            <a:p>
              <a:pPr marL="414623">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2:6~7</a:t>
              </a:r>
              <a:endParaRPr sz="900" dirty="0">
                <a:latin typeface="Malgun Gothic"/>
                <a:cs typeface="Malgun Gothic"/>
              </a:endParaRPr>
            </a:p>
          </p:txBody>
        </p:sp>
        <p:sp>
          <p:nvSpPr>
            <p:cNvPr id="13" name="object 13"/>
            <p:cNvSpPr txBox="1"/>
            <p:nvPr/>
          </p:nvSpPr>
          <p:spPr>
            <a:xfrm>
              <a:off x="711200" y="2365348"/>
              <a:ext cx="1510766" cy="176579"/>
            </a:xfrm>
            <a:prstGeom prst="rect">
              <a:avLst/>
            </a:prstGeom>
          </p:spPr>
          <p:txBody>
            <a:bodyPr wrap="square" lIns="0" tIns="7683" rIns="0" bIns="0" rtlCol="0">
              <a:noAutofit/>
            </a:bodyPr>
            <a:lstStyle/>
            <a:p>
              <a:pPr marL="506406" marR="635603" algn="ctr">
                <a:lnSpc>
                  <a:spcPts val="1210"/>
                </a:lnSpc>
              </a:pPr>
              <a:r>
                <a:rPr lang="es-ES" sz="900" dirty="0">
                  <a:solidFill>
                    <a:srgbClr val="363435"/>
                  </a:solidFill>
                  <a:latin typeface="Malgun Gothic"/>
                  <a:cs typeface="Malgun Gothic"/>
                </a:rPr>
                <a:t>Is</a:t>
              </a:r>
              <a:r>
                <a:rPr sz="900" dirty="0">
                  <a:solidFill>
                    <a:srgbClr val="363435"/>
                  </a:solidFill>
                  <a:latin typeface="Malgun Gothic"/>
                  <a:cs typeface="Malgun Gothic"/>
                </a:rPr>
                <a:t> 9:7</a:t>
              </a:r>
              <a:endParaRPr sz="900" dirty="0">
                <a:latin typeface="Malgun Gothic"/>
                <a:cs typeface="Malgun Gothic"/>
              </a:endParaRPr>
            </a:p>
          </p:txBody>
        </p:sp>
        <p:sp>
          <p:nvSpPr>
            <p:cNvPr id="12" name="object 12"/>
            <p:cNvSpPr txBox="1"/>
            <p:nvPr/>
          </p:nvSpPr>
          <p:spPr>
            <a:xfrm>
              <a:off x="2131729" y="2365348"/>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Hereda el trono de David</a:t>
              </a:r>
              <a:endParaRPr sz="900" dirty="0">
                <a:latin typeface="Malgun Gothic"/>
                <a:cs typeface="Malgun Gothic"/>
              </a:endParaRPr>
            </a:p>
          </p:txBody>
        </p:sp>
        <p:sp>
          <p:nvSpPr>
            <p:cNvPr id="11" name="object 11"/>
            <p:cNvSpPr txBox="1"/>
            <p:nvPr/>
          </p:nvSpPr>
          <p:spPr>
            <a:xfrm>
              <a:off x="3683000" y="2365348"/>
              <a:ext cx="1452566" cy="176579"/>
            </a:xfrm>
            <a:prstGeom prst="rect">
              <a:avLst/>
            </a:prstGeom>
          </p:spPr>
          <p:txBody>
            <a:bodyPr wrap="square" lIns="0" tIns="7683" rIns="0" bIns="0" rtlCol="0">
              <a:noAutofit/>
            </a:bodyPr>
            <a:lstStyle/>
            <a:p>
              <a:pPr marL="350386">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1:32~33</a:t>
              </a:r>
              <a:endParaRPr sz="900" dirty="0">
                <a:latin typeface="Malgun Gothic"/>
                <a:cs typeface="Malgun Gothic"/>
              </a:endParaRPr>
            </a:p>
          </p:txBody>
        </p:sp>
        <p:sp>
          <p:nvSpPr>
            <p:cNvPr id="10" name="object 10"/>
            <p:cNvSpPr txBox="1"/>
            <p:nvPr/>
          </p:nvSpPr>
          <p:spPr>
            <a:xfrm>
              <a:off x="724434" y="2541927"/>
              <a:ext cx="1510766" cy="176579"/>
            </a:xfrm>
            <a:prstGeom prst="rect">
              <a:avLst/>
            </a:prstGeom>
          </p:spPr>
          <p:txBody>
            <a:bodyPr wrap="square" lIns="0" tIns="7683" rIns="0" bIns="0" rtlCol="0">
              <a:noAutofit/>
            </a:bodyPr>
            <a:lstStyle/>
            <a:p>
              <a:pPr marL="450850" marR="635603" algn="ctr" defTabSz="1435100">
                <a:lnSpc>
                  <a:spcPts val="1210"/>
                </a:lnSpc>
              </a:pPr>
              <a:r>
                <a:rPr lang="es-ES" sz="900" dirty="0">
                  <a:solidFill>
                    <a:srgbClr val="363435"/>
                  </a:solidFill>
                  <a:latin typeface="Malgun Gothic"/>
                  <a:cs typeface="Malgun Gothic"/>
                </a:rPr>
                <a:t>Mi</a:t>
              </a:r>
              <a:r>
                <a:rPr sz="900" dirty="0">
                  <a:solidFill>
                    <a:srgbClr val="363435"/>
                  </a:solidFill>
                  <a:latin typeface="Malgun Gothic"/>
                  <a:cs typeface="Malgun Gothic"/>
                </a:rPr>
                <a:t> 5:2</a:t>
              </a:r>
              <a:endParaRPr sz="900" dirty="0">
                <a:latin typeface="Malgun Gothic"/>
                <a:cs typeface="Malgun Gothic"/>
              </a:endParaRPr>
            </a:p>
          </p:txBody>
        </p:sp>
        <p:sp>
          <p:nvSpPr>
            <p:cNvPr id="9" name="object 9"/>
            <p:cNvSpPr txBox="1"/>
            <p:nvPr/>
          </p:nvSpPr>
          <p:spPr>
            <a:xfrm>
              <a:off x="2131729" y="2541927"/>
              <a:ext cx="1510766" cy="176579"/>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3683000" y="2541927"/>
              <a:ext cx="1452566" cy="176579"/>
            </a:xfrm>
            <a:prstGeom prst="rect">
              <a:avLst/>
            </a:prstGeom>
          </p:spPr>
          <p:txBody>
            <a:bodyPr wrap="square" lIns="0" tIns="7683" rIns="0" bIns="0" rtlCol="0">
              <a:noAutofit/>
            </a:bodyPr>
            <a:lstStyle/>
            <a:p>
              <a:pPr marL="477361" marR="606447" algn="ctr">
                <a:lnSpc>
                  <a:spcPts val="1210"/>
                </a:lnSpc>
              </a:pPr>
              <a:r>
                <a:rPr lang="es-ES" sz="900" dirty="0">
                  <a:solidFill>
                    <a:srgbClr val="363435"/>
                  </a:solidFill>
                  <a:latin typeface="Malgun Gothic"/>
                  <a:cs typeface="Malgun Gothic"/>
                </a:rPr>
                <a:t>Mt</a:t>
              </a:r>
              <a:r>
                <a:rPr sz="900" dirty="0">
                  <a:solidFill>
                    <a:srgbClr val="363435"/>
                  </a:solidFill>
                  <a:latin typeface="Malgun Gothic"/>
                  <a:cs typeface="Malgun Gothic"/>
                </a:rPr>
                <a:t> 2:1</a:t>
              </a:r>
              <a:endParaRPr sz="900" dirty="0">
                <a:latin typeface="Malgun Gothic"/>
                <a:cs typeface="Malgun Gothic"/>
              </a:endParaRPr>
            </a:p>
          </p:txBody>
        </p:sp>
        <p:sp>
          <p:nvSpPr>
            <p:cNvPr id="7" name="object 7"/>
            <p:cNvSpPr txBox="1"/>
            <p:nvPr/>
          </p:nvSpPr>
          <p:spPr>
            <a:xfrm>
              <a:off x="620962" y="2718507"/>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Dn</a:t>
              </a:r>
              <a:r>
                <a:rPr sz="900" dirty="0">
                  <a:solidFill>
                    <a:srgbClr val="363435"/>
                  </a:solidFill>
                  <a:latin typeface="Malgun Gothic"/>
                  <a:cs typeface="Malgun Gothic"/>
                </a:rPr>
                <a:t> 9:25</a:t>
              </a:r>
              <a:endParaRPr sz="900" dirty="0">
                <a:latin typeface="Malgun Gothic"/>
                <a:cs typeface="Malgun Gothic"/>
              </a:endParaRPr>
            </a:p>
          </p:txBody>
        </p:sp>
        <p:sp>
          <p:nvSpPr>
            <p:cNvPr id="6" name="object 6"/>
            <p:cNvSpPr txBox="1"/>
            <p:nvPr/>
          </p:nvSpPr>
          <p:spPr>
            <a:xfrm>
              <a:off x="2131729" y="2718507"/>
              <a:ext cx="1510766" cy="176579"/>
            </a:xfrm>
            <a:prstGeom prst="rect">
              <a:avLst/>
            </a:prstGeom>
          </p:spPr>
          <p:txBody>
            <a:bodyPr wrap="square" lIns="0" tIns="7683" rIns="0" bIns="0" rtlCol="0">
              <a:noAutofit/>
            </a:bodyPr>
            <a:lstStyle/>
            <a:p>
              <a:pPr algn="ctr">
                <a:lnSpc>
                  <a:spcPts val="1210"/>
                </a:lnSpc>
              </a:pPr>
              <a:r>
                <a:rPr lang="es-ES" sz="900" dirty="0">
                  <a:solidFill>
                    <a:srgbClr val="363435"/>
                  </a:solidFill>
                  <a:latin typeface="Malgun Gothic"/>
                  <a:cs typeface="Malgun Gothic"/>
                </a:rPr>
                <a:t>Cuando nace</a:t>
              </a:r>
              <a:endParaRPr sz="900" dirty="0">
                <a:latin typeface="Malgun Gothic"/>
                <a:cs typeface="Malgun Gothic"/>
              </a:endParaRPr>
            </a:p>
          </p:txBody>
        </p:sp>
        <p:sp>
          <p:nvSpPr>
            <p:cNvPr id="5" name="object 5"/>
            <p:cNvSpPr txBox="1"/>
            <p:nvPr/>
          </p:nvSpPr>
          <p:spPr>
            <a:xfrm>
              <a:off x="3683000" y="2718507"/>
              <a:ext cx="1452566" cy="176579"/>
            </a:xfrm>
            <a:prstGeom prst="rect">
              <a:avLst/>
            </a:prstGeom>
          </p:spPr>
          <p:txBody>
            <a:bodyPr wrap="square" lIns="0" tIns="7683" rIns="0" bIns="0" rtlCol="0">
              <a:noAutofit/>
            </a:bodyPr>
            <a:lstStyle/>
            <a:p>
              <a:pPr marL="414623">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2:1~2</a:t>
              </a:r>
              <a:endParaRPr sz="900" dirty="0">
                <a:latin typeface="Malgun Gothic"/>
                <a:cs typeface="Malgun Gothic"/>
              </a:endParaRPr>
            </a:p>
          </p:txBody>
        </p:sp>
        <p:sp>
          <p:nvSpPr>
            <p:cNvPr id="4" name="object 4"/>
            <p:cNvSpPr txBox="1"/>
            <p:nvPr/>
          </p:nvSpPr>
          <p:spPr>
            <a:xfrm>
              <a:off x="620962" y="2895086"/>
              <a:ext cx="1510766" cy="176580"/>
            </a:xfrm>
            <a:prstGeom prst="rect">
              <a:avLst/>
            </a:prstGeom>
          </p:spPr>
          <p:txBody>
            <a:bodyPr wrap="square" lIns="0" tIns="7683" rIns="0" bIns="0" rtlCol="0">
              <a:noAutofit/>
            </a:bodyPr>
            <a:lstStyle/>
            <a:p>
              <a:pPr algn="ctr">
                <a:lnSpc>
                  <a:spcPts val="1210"/>
                </a:lnSpc>
                <a:tabLst>
                  <a:tab pos="361950" algn="l"/>
                </a:tabLst>
              </a:pPr>
              <a:r>
                <a:rPr lang="es-ES" sz="900" dirty="0">
                  <a:solidFill>
                    <a:srgbClr val="363435"/>
                  </a:solidFill>
                  <a:latin typeface="Malgun Gothic"/>
                  <a:cs typeface="Malgun Gothic"/>
                </a:rPr>
                <a:t>Is</a:t>
              </a:r>
              <a:r>
                <a:rPr sz="900" dirty="0">
                  <a:solidFill>
                    <a:srgbClr val="363435"/>
                  </a:solidFill>
                  <a:latin typeface="Malgun Gothic"/>
                  <a:cs typeface="Malgun Gothic"/>
                </a:rPr>
                <a:t> 7:14</a:t>
              </a:r>
              <a:endParaRPr sz="900" dirty="0">
                <a:latin typeface="Malgun Gothic"/>
                <a:cs typeface="Malgun Gothic"/>
              </a:endParaRPr>
            </a:p>
          </p:txBody>
        </p:sp>
        <p:sp>
          <p:nvSpPr>
            <p:cNvPr id="3" name="object 3"/>
            <p:cNvSpPr txBox="1"/>
            <p:nvPr/>
          </p:nvSpPr>
          <p:spPr>
            <a:xfrm>
              <a:off x="2131729" y="2895086"/>
              <a:ext cx="1510766" cy="17658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683000" y="2895086"/>
              <a:ext cx="1452566" cy="176580"/>
            </a:xfrm>
            <a:prstGeom prst="rect">
              <a:avLst/>
            </a:prstGeom>
          </p:spPr>
          <p:txBody>
            <a:bodyPr wrap="square" lIns="0" tIns="7683" rIns="0" bIns="0" rtlCol="0">
              <a:noAutofit/>
            </a:bodyPr>
            <a:lstStyle/>
            <a:p>
              <a:pPr marL="143389">
                <a:lnSpc>
                  <a:spcPts val="1210"/>
                </a:lnSpc>
              </a:pPr>
              <a:r>
                <a:rPr lang="es-ES" sz="900" dirty="0">
                  <a:solidFill>
                    <a:srgbClr val="363435"/>
                  </a:solidFill>
                  <a:latin typeface="Malgun Gothic"/>
                  <a:cs typeface="Malgun Gothic"/>
                </a:rPr>
                <a:t>Lc</a:t>
              </a:r>
              <a:r>
                <a:rPr sz="900" dirty="0">
                  <a:solidFill>
                    <a:srgbClr val="363435"/>
                  </a:solidFill>
                  <a:latin typeface="Malgun Gothic"/>
                  <a:cs typeface="Malgun Gothic"/>
                </a:rPr>
                <a:t> 1:27, </a:t>
              </a:r>
              <a:r>
                <a:rPr lang="es-ES" sz="900" dirty="0">
                  <a:solidFill>
                    <a:srgbClr val="363435"/>
                  </a:solidFill>
                  <a:latin typeface="Malgun Gothic"/>
                  <a:cs typeface="Malgun Gothic"/>
                </a:rPr>
                <a:t>Mt</a:t>
              </a:r>
              <a:r>
                <a:rPr sz="900" dirty="0">
                  <a:solidFill>
                    <a:srgbClr val="363435"/>
                  </a:solidFill>
                  <a:latin typeface="Malgun Gothic"/>
                  <a:cs typeface="Malgun Gothic"/>
                </a:rPr>
                <a:t> 1:18~25</a:t>
              </a:r>
              <a:endParaRPr sz="900" dirty="0">
                <a:latin typeface="Malgun Gothic"/>
                <a:cs typeface="Malgun Gothic"/>
              </a:endParaRPr>
            </a:p>
          </p:txBody>
        </p:sp>
        <p:sp>
          <p:nvSpPr>
            <p:cNvPr id="133" name="TextBox 132">
              <a:extLst>
                <a:ext uri="{FF2B5EF4-FFF2-40B4-BE49-F238E27FC236}">
                  <a16:creationId xmlns:a16="http://schemas.microsoft.com/office/drawing/2014/main" id="{CD4238D7-6C04-4262-B54A-A01B4B26EFF5}"/>
                </a:ext>
              </a:extLst>
            </p:cNvPr>
            <p:cNvSpPr txBox="1"/>
            <p:nvPr/>
          </p:nvSpPr>
          <p:spPr>
            <a:xfrm>
              <a:off x="3633224" y="1108895"/>
              <a:ext cx="1447799" cy="200055"/>
            </a:xfrm>
            <a:prstGeom prst="rect">
              <a:avLst/>
            </a:prstGeom>
            <a:noFill/>
          </p:spPr>
          <p:txBody>
            <a:bodyPr wrap="square" rtlCol="0">
              <a:spAutoFit/>
            </a:bodyPr>
            <a:lstStyle/>
            <a:p>
              <a:pPr algn="ctr"/>
              <a:r>
                <a:rPr lang="es-ES" sz="700" dirty="0">
                  <a:solidFill>
                    <a:srgbClr val="FDFDFD"/>
                  </a:solidFill>
                  <a:latin typeface="Times New Roman" panose="02020603050405020304" pitchFamily="18" charset="0"/>
                  <a:ea typeface="Malgun Gothic" panose="020B0503020000020004" pitchFamily="34" charset="-127"/>
                  <a:cs typeface="Times New Roman" panose="02020603050405020304" pitchFamily="18" charset="0"/>
                </a:rPr>
                <a:t>Cumplimiento Nuevo Testamento</a:t>
              </a:r>
              <a:endParaRPr lang="es-ES" sz="700" dirty="0">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134" name="TextBox 133">
              <a:extLst>
                <a:ext uri="{FF2B5EF4-FFF2-40B4-BE49-F238E27FC236}">
                  <a16:creationId xmlns:a16="http://schemas.microsoft.com/office/drawing/2014/main" id="{6A2D5414-3720-452F-809D-2BEB3BE1631D}"/>
                </a:ext>
              </a:extLst>
            </p:cNvPr>
            <p:cNvSpPr txBox="1"/>
            <p:nvPr/>
          </p:nvSpPr>
          <p:spPr>
            <a:xfrm>
              <a:off x="2149730" y="1124586"/>
              <a:ext cx="1447799" cy="200055"/>
            </a:xfrm>
            <a:prstGeom prst="rect">
              <a:avLst/>
            </a:prstGeom>
            <a:noFill/>
          </p:spPr>
          <p:txBody>
            <a:bodyPr wrap="square" rtlCol="0">
              <a:spAutoFit/>
            </a:bodyPr>
            <a:lstStyle/>
            <a:p>
              <a:pPr algn="ctr"/>
              <a:r>
                <a:rPr lang="es-ES" sz="700" dirty="0">
                  <a:solidFill>
                    <a:srgbClr val="FDFDFD"/>
                  </a:solidFill>
                  <a:latin typeface="Times New Roman" panose="02020603050405020304" pitchFamily="18" charset="0"/>
                  <a:ea typeface="Malgun Gothic" panose="020B0503020000020004" pitchFamily="34" charset="-127"/>
                  <a:cs typeface="Times New Roman" panose="02020603050405020304" pitchFamily="18" charset="0"/>
                </a:rPr>
                <a:t>Contenido</a:t>
              </a:r>
              <a:endParaRPr lang="es-ES" sz="700" dirty="0">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135" name="TextBox 134">
              <a:extLst>
                <a:ext uri="{FF2B5EF4-FFF2-40B4-BE49-F238E27FC236}">
                  <a16:creationId xmlns:a16="http://schemas.microsoft.com/office/drawing/2014/main" id="{8A5F9FEC-CE67-4666-91F9-9DD57A1AAF41}"/>
                </a:ext>
              </a:extLst>
            </p:cNvPr>
            <p:cNvSpPr txBox="1"/>
            <p:nvPr/>
          </p:nvSpPr>
          <p:spPr>
            <a:xfrm>
              <a:off x="625730" y="1124586"/>
              <a:ext cx="1447799" cy="200055"/>
            </a:xfrm>
            <a:prstGeom prst="rect">
              <a:avLst/>
            </a:prstGeom>
            <a:noFill/>
          </p:spPr>
          <p:txBody>
            <a:bodyPr wrap="square" rtlCol="0">
              <a:spAutoFit/>
            </a:bodyPr>
            <a:lstStyle/>
            <a:p>
              <a:pPr algn="ctr"/>
              <a:r>
                <a:rPr lang="es-ES" sz="700" dirty="0">
                  <a:solidFill>
                    <a:srgbClr val="FDFDFD"/>
                  </a:solidFill>
                  <a:latin typeface="Times New Roman" panose="02020603050405020304" pitchFamily="18" charset="0"/>
                  <a:ea typeface="Malgun Gothic" panose="020B0503020000020004" pitchFamily="34" charset="-127"/>
                  <a:cs typeface="Times New Roman" panose="02020603050405020304" pitchFamily="18" charset="0"/>
                </a:rPr>
                <a:t>Profecía Antiguo Testamento</a:t>
              </a:r>
              <a:endParaRPr lang="es-ES" sz="700" dirty="0">
                <a:latin typeface="Times New Roman" panose="02020603050405020304" pitchFamily="18" charset="0"/>
                <a:ea typeface="Malgun Gothic" panose="020B0503020000020004" pitchFamily="34" charset="-127"/>
                <a:cs typeface="Times New Roman" panose="02020603050405020304"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Is 9:6</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sz="1000" spc="32" dirty="0">
                  <a:solidFill>
                    <a:srgbClr val="363435"/>
                  </a:solidFill>
                  <a:latin typeface="Malgun Gothic"/>
                  <a:cs typeface="Malgun Gothic"/>
                </a:rPr>
                <a:t>Mt 1:1</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Mt 1:23</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100</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Lc 1:35</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sz="1000" spc="39" dirty="0">
                  <a:solidFill>
                    <a:srgbClr val="363435"/>
                  </a:solidFill>
                  <a:latin typeface="Malgun Gothic"/>
                  <a:cs typeface="Malgun Gothic"/>
                </a:rPr>
                <a:t>Lc 2:13~14</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652" rIns="0" bIns="0" rtlCol="0">
              <a:noAutofit/>
            </a:bodyPr>
            <a:lstStyle/>
            <a:p>
              <a:pPr marL="12700">
                <a:lnSpc>
                  <a:spcPts val="1045"/>
                </a:lnSpc>
              </a:pPr>
              <a:r>
                <a:rPr lang="es-ES" sz="1000" spc="39" dirty="0">
                  <a:solidFill>
                    <a:srgbClr val="363435"/>
                  </a:solidFill>
                  <a:latin typeface="Malgun Gothic"/>
                  <a:cs typeface="Malgun Gothic"/>
                </a:rPr>
                <a:t>Lc 2:30~32</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Jn 1:14</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101</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1468B422-9DE1-4C43-AAEE-ACD6B42EDA6C}"/>
              </a:ext>
            </a:extLst>
          </p:cNvPr>
          <p:cNvGrpSpPr/>
          <p:nvPr/>
        </p:nvGrpSpPr>
        <p:grpSpPr>
          <a:xfrm>
            <a:off x="0" y="0"/>
            <a:ext cx="5687999" cy="8207997"/>
            <a:chOff x="0" y="0"/>
            <a:chExt cx="5687999" cy="8207997"/>
          </a:xfrm>
        </p:grpSpPr>
        <p:sp>
          <p:nvSpPr>
            <p:cNvPr id="17" name="object 17"/>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1567103" y="5515457"/>
              <a:ext cx="2183003" cy="2027631"/>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6" name="object 16"/>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7" name="object 7"/>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1631374" y="1201602"/>
              <a:ext cx="984825" cy="254000"/>
            </a:xfrm>
            <a:prstGeom prst="rect">
              <a:avLst/>
            </a:prstGeom>
          </p:spPr>
          <p:txBody>
            <a:bodyPr wrap="square" lIns="0" tIns="12700" rIns="0" bIns="0" rtlCol="0">
              <a:noAutofit/>
            </a:bodyPr>
            <a:lstStyle/>
            <a:p>
              <a:pPr marL="12700">
                <a:lnSpc>
                  <a:spcPts val="2000"/>
                </a:lnSpc>
              </a:pPr>
              <a:r>
                <a:rPr lang="es-ES" altLang="ko-KR" sz="1800" dirty="0">
                  <a:solidFill>
                    <a:srgbClr val="00AFEE"/>
                  </a:solidFill>
                  <a:latin typeface="Times New Roman" panose="02020603050405020304" pitchFamily="18" charset="0"/>
                  <a:cs typeface="Times New Roman" panose="02020603050405020304" pitchFamily="18" charset="0"/>
                </a:rPr>
                <a:t>Emanuel</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550663" y="1859360"/>
              <a:ext cx="4404724" cy="2807233"/>
            </a:xfrm>
            <a:prstGeom prst="rect">
              <a:avLst/>
            </a:prstGeom>
          </p:spPr>
          <p:txBody>
            <a:bodyPr wrap="square" lIns="0" tIns="6921" rIns="0" bIns="0" rtlCol="0">
              <a:noAutofit/>
            </a:bodyPr>
            <a:lstStyle/>
            <a:p>
              <a:pPr marL="12700" marR="1102" indent="79375" algn="just">
                <a:lnSpc>
                  <a:spcPts val="1200"/>
                </a:lnSpc>
                <a:spcBef>
                  <a:spcPts val="50"/>
                </a:spcBef>
              </a:pPr>
              <a:r>
                <a:rPr lang="es-ES" sz="900" dirty="0">
                  <a:latin typeface="Malgun Gothic" panose="020B0503020000020004" pitchFamily="34" charset="-127"/>
                  <a:ea typeface="Malgun Gothic" panose="020B0503020000020004" pitchFamily="34" charset="-127"/>
                  <a:cs typeface="Malgun Gothic"/>
                </a:rPr>
                <a:t>Uno de los nombres de Jesucristo es Emanuel. Emanuel significa ‘Dios está con nosotros’. ¿Sientes que Dios está cerca cuando tienes dolor? No importa cómo te sientas, Dios está contigo. Paul Lindell escribió lo siguiente cuando la muerte era inminente debido al cáncer.</a:t>
              </a:r>
              <a:endParaRPr sz="900" dirty="0">
                <a:latin typeface="Malgun Gothic" panose="020B0503020000020004" pitchFamily="34" charset="-127"/>
                <a:ea typeface="Malgun Gothic" panose="020B0503020000020004" pitchFamily="34" charset="-127"/>
                <a:cs typeface="Malgun Gothic"/>
              </a:endParaRPr>
            </a:p>
            <a:p>
              <a:pPr marL="12814" indent="107899" algn="just">
                <a:lnSpc>
                  <a:spcPts val="1200"/>
                </a:lnSpc>
              </a:pPr>
              <a:r>
                <a:rPr lang="es-ES" sz="900" dirty="0">
                  <a:latin typeface="Malgun Gothic" panose="020B0503020000020004" pitchFamily="34" charset="-127"/>
                  <a:ea typeface="Malgun Gothic" panose="020B0503020000020004" pitchFamily="34" charset="-127"/>
                  <a:cs typeface="NanumBarunGothic"/>
                </a:rPr>
                <a:t>“Una vez leí que un padre que perdió a su hijo en la Guerra de Vietnam preguntó: '¿Dónde estaba Dios cuando murió mi hijo?’ Un viejo pastor le respondió amablemente la pregunta. Dios estaba en el Calvario cuando su único hijo murió ".</a:t>
              </a:r>
            </a:p>
            <a:p>
              <a:pPr marL="12814" indent="107899" algn="just">
                <a:lnSpc>
                  <a:spcPts val="1200"/>
                </a:lnSpc>
              </a:pPr>
              <a:r>
                <a:rPr lang="es-ES" sz="900" dirty="0">
                  <a:latin typeface="Malgun Gothic" panose="020B0503020000020004" pitchFamily="34" charset="-127"/>
                  <a:ea typeface="Malgun Gothic" panose="020B0503020000020004" pitchFamily="34" charset="-127"/>
                  <a:cs typeface="NanumBarunGothic"/>
                </a:rPr>
                <a:t>Dios está interesado en nosotros tal como estaba interesado en su Hijo unigénito. Es solo que no somos conscientes del dolor. Dios siempre se preocupa por nosotros y permanece con nosotros mientras sufrimos. Es solo su sensación de que se cree que Dios está muy lejos, pero realmente no está muy lejos. Dios conoce incluso las partes más pequeñas de nuestras vidas. Está contando incluso nuestro cabello. Si está tan interesado hasta contar la cantidad de nuestro cabello, ¿no estaría interesado en el dolor que enfrentamos?</a:t>
              </a:r>
              <a:endParaRPr sz="900" dirty="0">
                <a:latin typeface="Malgun Gothic" panose="020B0503020000020004" pitchFamily="34" charset="-127"/>
                <a:ea typeface="Malgun Gothic" panose="020B0503020000020004" pitchFamily="34" charset="-127"/>
                <a:cs typeface="NanumBarunGothic"/>
              </a:endParaRPr>
            </a:p>
          </p:txBody>
        </p:sp>
        <p:sp>
          <p:nvSpPr>
            <p:cNvPr id="3" name="object 3"/>
            <p:cNvSpPr txBox="1"/>
            <p:nvPr/>
          </p:nvSpPr>
          <p:spPr>
            <a:xfrm>
              <a:off x="714569" y="4260850"/>
              <a:ext cx="4156996" cy="759246"/>
            </a:xfrm>
            <a:prstGeom prst="rect">
              <a:avLst/>
            </a:prstGeom>
          </p:spPr>
          <p:txBody>
            <a:bodyPr wrap="square" lIns="0" tIns="6635" rIns="0" bIns="0" rtlCol="0">
              <a:noAutofit/>
            </a:bodyPr>
            <a:lstStyle/>
            <a:p>
              <a:pPr marL="12700" marR="12340" algn="just">
                <a:lnSpc>
                  <a:spcPts val="1200"/>
                </a:lnSpc>
              </a:pPr>
              <a:r>
                <a:rPr lang="es-ES" sz="900" dirty="0">
                  <a:solidFill>
                    <a:srgbClr val="00AFEE"/>
                  </a:solidFill>
                  <a:latin typeface="Malgun Gothic" panose="020B0503020000020004" pitchFamily="34" charset="-127"/>
                  <a:ea typeface="Malgun Gothic" panose="020B0503020000020004" pitchFamily="34" charset="-127"/>
                  <a:cs typeface="Malgun Gothic"/>
                </a:rPr>
                <a:t>Jehová es tu guardador; Jehová es tu sombra a tu mano derecha. El sol no te fatigará de día, Ni la luna de noche. Jehová te guardará de todo mal; El guardará tu alma. Jehová guardará tu salida y tu entrada Desde ahora y para siempre.</a:t>
              </a:r>
              <a:r>
                <a:rPr sz="900" dirty="0">
                  <a:solidFill>
                    <a:srgbClr val="00AFEE"/>
                  </a:solidFill>
                  <a:latin typeface="Malgun Gothic" panose="020B0503020000020004" pitchFamily="34" charset="-127"/>
                  <a:ea typeface="Malgun Gothic" panose="020B0503020000020004" pitchFamily="34" charset="-127"/>
                  <a:cs typeface="Malgun Gothic"/>
                </a:rPr>
                <a:t> (</a:t>
              </a:r>
              <a:r>
                <a:rPr lang="es-ES" sz="900" dirty="0">
                  <a:solidFill>
                    <a:srgbClr val="00AFEE"/>
                  </a:solidFill>
                  <a:latin typeface="Malgun Gothic" panose="020B0503020000020004" pitchFamily="34" charset="-127"/>
                  <a:ea typeface="Malgun Gothic" panose="020B0503020000020004" pitchFamily="34" charset="-127"/>
                  <a:cs typeface="Malgun Gothic"/>
                </a:rPr>
                <a:t>Sal</a:t>
              </a:r>
              <a:r>
                <a:rPr sz="900" dirty="0">
                  <a:solidFill>
                    <a:srgbClr val="00AFEE"/>
                  </a:solidFill>
                  <a:latin typeface="Malgun Gothic" panose="020B0503020000020004" pitchFamily="34" charset="-127"/>
                  <a:ea typeface="Malgun Gothic" panose="020B0503020000020004" pitchFamily="34" charset="-127"/>
                  <a:cs typeface="Malgun Gothic"/>
                </a:rPr>
                <a:t> 121:5~8)</a:t>
              </a:r>
              <a:endParaRPr sz="900" dirty="0">
                <a:latin typeface="Malgun Gothic" panose="020B0503020000020004" pitchFamily="34" charset="-127"/>
                <a:ea typeface="Malgun Gothic" panose="020B0503020000020004" pitchFamily="34" charset="-127"/>
                <a:cs typeface="Malgun Gothic"/>
              </a:endParaRPr>
            </a:p>
          </p:txBody>
        </p:sp>
        <p:sp>
          <p:nvSpPr>
            <p:cNvPr id="2" name="object 2"/>
            <p:cNvSpPr txBox="1"/>
            <p:nvPr/>
          </p:nvSpPr>
          <p:spPr>
            <a:xfrm>
              <a:off x="262050" y="7702250"/>
              <a:ext cx="234949"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102</a:t>
              </a:r>
              <a:endParaRPr sz="1000">
                <a:latin typeface="Times New Roman"/>
                <a:cs typeface="Times New Roman"/>
              </a:endParaRPr>
            </a:p>
          </p:txBody>
        </p:sp>
        <p:sp>
          <p:nvSpPr>
            <p:cNvPr id="18" name="object 7">
              <a:extLst>
                <a:ext uri="{FF2B5EF4-FFF2-40B4-BE49-F238E27FC236}">
                  <a16:creationId xmlns:a16="http://schemas.microsoft.com/office/drawing/2014/main" id="{0E62BC87-9FD3-4140-978B-F0947D7FC21E}"/>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FE75F1BB-F264-47A3-9F5F-D941294BABD4}"/>
              </a:ext>
            </a:extLst>
          </p:cNvPr>
          <p:cNvGrpSpPr/>
          <p:nvPr/>
        </p:nvGrpSpPr>
        <p:grpSpPr>
          <a:xfrm>
            <a:off x="0" y="0"/>
            <a:ext cx="5688011" cy="8207997"/>
            <a:chOff x="0" y="0"/>
            <a:chExt cx="5688011" cy="8207997"/>
          </a:xfrm>
        </p:grpSpPr>
        <p:sp>
          <p:nvSpPr>
            <p:cNvPr id="13" name="object 13"/>
            <p:cNvSpPr/>
            <p:nvPr/>
          </p:nvSpPr>
          <p:spPr>
            <a:xfrm>
              <a:off x="1576679" y="762088"/>
              <a:ext cx="3671315" cy="827531"/>
            </a:xfrm>
            <a:custGeom>
              <a:avLst/>
              <a:gdLst/>
              <a:ahLst/>
              <a:cxnLst/>
              <a:rect l="l" t="t" r="r" b="b"/>
              <a:pathLst>
                <a:path w="3671315" h="827531">
                  <a:moveTo>
                    <a:pt x="0" y="0"/>
                  </a:moveTo>
                  <a:lnTo>
                    <a:pt x="0" y="827531"/>
                  </a:lnTo>
                  <a:lnTo>
                    <a:pt x="3671315" y="827531"/>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18" name="object 18"/>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7" name="object 7"/>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8" name="object 8"/>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9" name="object 9"/>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1572822" y="762421"/>
              <a:ext cx="3573246" cy="735291"/>
            </a:xfrm>
            <a:custGeom>
              <a:avLst/>
              <a:gdLst/>
              <a:ahLst/>
              <a:cxnLst/>
              <a:rect l="l" t="t" r="r" b="b"/>
              <a:pathLst>
                <a:path w="3573246" h="735291">
                  <a:moveTo>
                    <a:pt x="166243" y="393306"/>
                  </a:moveTo>
                  <a:lnTo>
                    <a:pt x="166243" y="655535"/>
                  </a:lnTo>
                  <a:lnTo>
                    <a:pt x="167562" y="670060"/>
                  </a:lnTo>
                  <a:lnTo>
                    <a:pt x="185474" y="707479"/>
                  </a:lnTo>
                  <a:lnTo>
                    <a:pt x="219392" y="730746"/>
                  </a:lnTo>
                  <a:lnTo>
                    <a:pt x="245999" y="735291"/>
                  </a:lnTo>
                  <a:lnTo>
                    <a:pt x="3493477" y="735291"/>
                  </a:lnTo>
                  <a:lnTo>
                    <a:pt x="3534209" y="724127"/>
                  </a:lnTo>
                  <a:lnTo>
                    <a:pt x="3562901" y="694847"/>
                  </a:lnTo>
                  <a:lnTo>
                    <a:pt x="3573246" y="6555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DFDFD"/>
            </a:solidFill>
          </p:spPr>
          <p:txBody>
            <a:bodyPr wrap="square" lIns="0" tIns="0" rIns="0" bIns="0" rtlCol="0">
              <a:noAutofit/>
            </a:bodyPr>
            <a:lstStyle/>
            <a:p>
              <a:endParaRPr/>
            </a:p>
          </p:txBody>
        </p:sp>
        <p:sp>
          <p:nvSpPr>
            <p:cNvPr id="15" name="object 15"/>
            <p:cNvSpPr/>
            <p:nvPr/>
          </p:nvSpPr>
          <p:spPr>
            <a:xfrm>
              <a:off x="1572822" y="762421"/>
              <a:ext cx="3573246" cy="735291"/>
            </a:xfrm>
            <a:custGeom>
              <a:avLst/>
              <a:gdLst/>
              <a:ahLst/>
              <a:cxnLst/>
              <a:rect l="l" t="t" r="r" b="b"/>
              <a:pathLst>
                <a:path w="3573246" h="735291">
                  <a:moveTo>
                    <a:pt x="166243" y="393306"/>
                  </a:moveTo>
                  <a:lnTo>
                    <a:pt x="166243" y="655535"/>
                  </a:lnTo>
                  <a:lnTo>
                    <a:pt x="167562" y="670060"/>
                  </a:lnTo>
                  <a:lnTo>
                    <a:pt x="185474" y="707479"/>
                  </a:lnTo>
                  <a:lnTo>
                    <a:pt x="219392" y="730746"/>
                  </a:lnTo>
                  <a:lnTo>
                    <a:pt x="245999" y="735291"/>
                  </a:lnTo>
                  <a:lnTo>
                    <a:pt x="3493477" y="735291"/>
                  </a:lnTo>
                  <a:lnTo>
                    <a:pt x="3534209" y="724127"/>
                  </a:lnTo>
                  <a:lnTo>
                    <a:pt x="3562901" y="694847"/>
                  </a:lnTo>
                  <a:lnTo>
                    <a:pt x="3573246" y="6555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6989A"/>
              </a:solidFill>
            </a:ln>
          </p:spPr>
          <p:txBody>
            <a:bodyPr wrap="square" lIns="0" tIns="0" rIns="0" bIns="0" rtlCol="0">
              <a:noAutofit/>
            </a:bodyPr>
            <a:lstStyle/>
            <a:p>
              <a:endParaRPr/>
            </a:p>
          </p:txBody>
        </p:sp>
        <p:sp>
          <p:nvSpPr>
            <p:cNvPr id="16" name="object 16"/>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17" name="object 17"/>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6" name="object 6"/>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732962" y="2094025"/>
              <a:ext cx="4298831" cy="2807233"/>
            </a:xfrm>
            <a:prstGeom prst="rect">
              <a:avLst/>
            </a:prstGeom>
          </p:spPr>
          <p:txBody>
            <a:bodyPr wrap="square" lIns="0" tIns="6604" rIns="0" bIns="0" rtlCol="0">
              <a:noAutofit/>
            </a:bodyPr>
            <a:lstStyle/>
            <a:p>
              <a:pPr marL="12700" marR="5726" indent="107950"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Cuando traducen la Biblia, tratan de acercarla al texto original. Sin embargo, dependiendo del entorno, es posible que deba traducir de forma ligeramente diferente. Por ejemplo, en lugares donde no hay nieve, el versículo "como la nieve serán emblanquecidos" no se puede entender, por lo que tienen que traducirla un poco diferente. Por eso, algunas de las traducciones son buenas para nuestro país y otras no. Y algunos versículos pueden traducirse mejor al japonés, chino o inglés. Sin embargo, no es necesario sobrestimar que solo una traducción es correcta. Puede leerlo siempre que lo haya traducido sin desviarse de toda la verdad de la Biblia. Lo importante no es ver qué traducciones ves, sino descubrir la verdad en la Biblia.</a:t>
              </a:r>
              <a:endParaRPr lang="es-ES" sz="900" dirty="0">
                <a:latin typeface="Malgun Gothic" panose="020B0503020000020004" pitchFamily="34" charset="-127"/>
                <a:ea typeface="Malgun Gothic" panose="020B0503020000020004" pitchFamily="34" charset="-127"/>
                <a:cs typeface="Times New Roman" panose="02020603050405020304" pitchFamily="18" charset="0"/>
              </a:endParaRPr>
            </a:p>
            <a:p>
              <a:pPr marL="12700" marR="5726" indent="107950"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El hecho de que los judíos que habían aprendido la Biblia en idioma original mataron a Jesús, muestra que no importa cuán precisa sea la Biblia, porque sin entenderla, no sirve de nada.</a:t>
              </a:r>
            </a:p>
            <a:p>
              <a:pPr marL="12700" marR="5726" indent="107950"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Fuimos salvos a través de la Biblia Reina Valera. Esta es evidencia de que Dios obra a través de la Biblia Reina Valera. Si la Biblia estuviera equivocada, no habría obra de salvación.</a:t>
              </a:r>
            </a:p>
            <a:p>
              <a:pPr marL="12700" marR="5726" indent="107950" algn="just">
                <a:lnSpc>
                  <a:spcPts val="1200"/>
                </a:lnSpc>
              </a:pPr>
              <a:r>
                <a:rPr lang="es-ES" sz="900" dirty="0">
                  <a:solidFill>
                    <a:srgbClr val="363435"/>
                  </a:solidFill>
                  <a:latin typeface="Malgun Gothic" panose="020B0503020000020004" pitchFamily="34" charset="-127"/>
                  <a:ea typeface="Malgun Gothic" panose="020B0503020000020004" pitchFamily="34" charset="-127"/>
                  <a:cs typeface="Times New Roman" panose="02020603050405020304" pitchFamily="18" charset="0"/>
                </a:rPr>
                <a:t>Al estudiar la Biblia, es bueno estudiar comparando varias traducciones. Es muy útil mirar otras traducciones y consultar la Biblia en otro idioma. Si la traducción es insuficiente y no puedes entender la palabra, el Espíritu Santo te ayudará a entender.</a:t>
              </a:r>
            </a:p>
          </p:txBody>
        </p:sp>
        <p:sp>
          <p:nvSpPr>
            <p:cNvPr id="4" name="object 4"/>
            <p:cNvSpPr txBox="1"/>
            <p:nvPr/>
          </p:nvSpPr>
          <p:spPr>
            <a:xfrm>
              <a:off x="5131499" y="7646400"/>
              <a:ext cx="2349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103</a:t>
              </a:r>
              <a:endParaRPr sz="1000">
                <a:latin typeface="Times New Roman"/>
                <a:cs typeface="Times New Roman"/>
              </a:endParaRPr>
            </a:p>
          </p:txBody>
        </p:sp>
        <p:sp>
          <p:nvSpPr>
            <p:cNvPr id="2" name="object 2"/>
            <p:cNvSpPr txBox="1"/>
            <p:nvPr/>
          </p:nvSpPr>
          <p:spPr>
            <a:xfrm>
              <a:off x="1521667" y="762088"/>
              <a:ext cx="3726328" cy="827531"/>
            </a:xfrm>
            <a:prstGeom prst="rect">
              <a:avLst/>
            </a:prstGeom>
          </p:spPr>
          <p:txBody>
            <a:bodyPr wrap="square" lIns="0" tIns="9168" rIns="0" bIns="0" rtlCol="0">
              <a:noAutofit/>
            </a:bodyPr>
            <a:lstStyle/>
            <a:p>
              <a:pPr algn="just">
                <a:lnSpc>
                  <a:spcPts val="1200"/>
                </a:lnSpc>
              </a:pPr>
              <a:endParaRPr lang="es-ES" sz="1000" dirty="0">
                <a:latin typeface="Malgun Gothic" panose="020B0503020000020004" pitchFamily="34" charset="-127"/>
                <a:ea typeface="Malgun Gothic" panose="020B0503020000020004" pitchFamily="34" charset="-127"/>
              </a:endParaRPr>
            </a:p>
            <a:p>
              <a:pPr marL="444596" marR="358048" algn="just">
                <a:lnSpc>
                  <a:spcPts val="1400"/>
                </a:lnSpc>
                <a:spcBef>
                  <a:spcPts val="70"/>
                </a:spcBef>
              </a:pPr>
              <a:r>
                <a:rPr lang="es-ES" sz="1000" dirty="0">
                  <a:solidFill>
                    <a:srgbClr val="00AFEE"/>
                  </a:solidFill>
                  <a:latin typeface="Malgun Gothic" panose="020B0503020000020004" pitchFamily="34" charset="-127"/>
                  <a:ea typeface="Malgun Gothic" panose="020B0503020000020004" pitchFamily="34" charset="-127"/>
                  <a:cs typeface="Times New Roman" panose="02020603050405020304" pitchFamily="18" charset="0"/>
                </a:rPr>
                <a:t>Hay varias versiones de las Biblias traducidas en el mercado. ¿Está bien leerlas?</a:t>
              </a:r>
            </a:p>
          </p:txBody>
        </p:sp>
        <p:sp>
          <p:nvSpPr>
            <p:cNvPr id="19" name="object 3">
              <a:extLst>
                <a:ext uri="{FF2B5EF4-FFF2-40B4-BE49-F238E27FC236}">
                  <a16:creationId xmlns:a16="http://schemas.microsoft.com/office/drawing/2014/main" id="{B56E7D71-0359-4AD6-BABA-9479B6660D7A}"/>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1551</Words>
  <Application>Microsoft Office PowerPoint</Application>
  <PresentationFormat>사용자 지정</PresentationFormat>
  <Paragraphs>118</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30</cp:revision>
  <dcterms:modified xsi:type="dcterms:W3CDTF">2022-02-28T14:03:59Z</dcterms:modified>
</cp:coreProperties>
</file>